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50"/>
  </p:notesMasterIdLst>
  <p:sldIdLst>
    <p:sldId id="256" r:id="rId2"/>
    <p:sldId id="257" r:id="rId3"/>
    <p:sldId id="261" r:id="rId4"/>
    <p:sldId id="310" r:id="rId5"/>
    <p:sldId id="305" r:id="rId6"/>
    <p:sldId id="260" r:id="rId7"/>
    <p:sldId id="262" r:id="rId8"/>
    <p:sldId id="298" r:id="rId9"/>
    <p:sldId id="296" r:id="rId10"/>
    <p:sldId id="297" r:id="rId11"/>
    <p:sldId id="271" r:id="rId12"/>
    <p:sldId id="268" r:id="rId13"/>
    <p:sldId id="281" r:id="rId14"/>
    <p:sldId id="289" r:id="rId15"/>
    <p:sldId id="321" r:id="rId16"/>
    <p:sldId id="320" r:id="rId17"/>
    <p:sldId id="319" r:id="rId18"/>
    <p:sldId id="322" r:id="rId19"/>
    <p:sldId id="280" r:id="rId20"/>
    <p:sldId id="347" r:id="rId21"/>
    <p:sldId id="283" r:id="rId22"/>
    <p:sldId id="341" r:id="rId23"/>
    <p:sldId id="284" r:id="rId24"/>
    <p:sldId id="282" r:id="rId25"/>
    <p:sldId id="299" r:id="rId26"/>
    <p:sldId id="288" r:id="rId27"/>
    <p:sldId id="301" r:id="rId28"/>
    <p:sldId id="302" r:id="rId29"/>
    <p:sldId id="307" r:id="rId30"/>
    <p:sldId id="303" r:id="rId31"/>
    <p:sldId id="323" r:id="rId32"/>
    <p:sldId id="326" r:id="rId33"/>
    <p:sldId id="327" r:id="rId34"/>
    <p:sldId id="328" r:id="rId35"/>
    <p:sldId id="329" r:id="rId36"/>
    <p:sldId id="324" r:id="rId37"/>
    <p:sldId id="330" r:id="rId38"/>
    <p:sldId id="331" r:id="rId39"/>
    <p:sldId id="332" r:id="rId40"/>
    <p:sldId id="333" r:id="rId41"/>
    <p:sldId id="334" r:id="rId42"/>
    <p:sldId id="335" r:id="rId43"/>
    <p:sldId id="336" r:id="rId44"/>
    <p:sldId id="337" r:id="rId45"/>
    <p:sldId id="338" r:id="rId46"/>
    <p:sldId id="339" r:id="rId47"/>
    <p:sldId id="340" r:id="rId48"/>
    <p:sldId id="309" r:id="rId49"/>
  </p:sldIdLst>
  <p:sldSz cx="9144000" cy="6858000" type="screen4x3"/>
  <p:notesSz cx="6858000" cy="9144000"/>
  <p:defaultTextStyle>
    <a:defPPr>
      <a:defRPr lang="fa-IR"/>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6522" autoAdjust="0"/>
  </p:normalViewPr>
  <p:slideViewPr>
    <p:cSldViewPr>
      <p:cViewPr varScale="1">
        <p:scale>
          <a:sx n="71" d="100"/>
          <a:sy n="71" d="100"/>
        </p:scale>
        <p:origin x="-48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l" rtl="0">
              <a:defRPr sz="1200"/>
            </a:lvl1pPr>
          </a:lstStyle>
          <a:p>
            <a:pPr>
              <a:defRPr/>
            </a:pPr>
            <a:endParaRPr lang="en-US"/>
          </a:p>
        </p:txBody>
      </p:sp>
      <p:sp>
        <p:nvSpPr>
          <p:cNvPr id="563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rtl="0">
              <a:defRPr sz="1200"/>
            </a:lvl1pPr>
          </a:lstStyle>
          <a:p>
            <a:pPr>
              <a:defRPr/>
            </a:pPr>
            <a:endParaRPr lang="en-US"/>
          </a:p>
        </p:txBody>
      </p:sp>
      <p:sp>
        <p:nvSpPr>
          <p:cNvPr id="6758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63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63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l" rtl="0">
              <a:defRPr sz="1200"/>
            </a:lvl1pPr>
          </a:lstStyle>
          <a:p>
            <a:pPr>
              <a:defRPr/>
            </a:pPr>
            <a:endParaRPr lang="en-US"/>
          </a:p>
        </p:txBody>
      </p:sp>
      <p:sp>
        <p:nvSpPr>
          <p:cNvPr id="563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rtl="0">
              <a:defRPr sz="1200"/>
            </a:lvl1pPr>
          </a:lstStyle>
          <a:p>
            <a:pPr>
              <a:defRPr/>
            </a:pPr>
            <a:fld id="{B31A6F15-D9BA-4583-B979-61E2191ABFE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charset="0"/>
        <a:ea typeface="+mn-ea"/>
        <a:cs typeface="Arial" charset="0"/>
      </a:defRPr>
    </a:lvl1pPr>
    <a:lvl2pPr marL="457200" algn="r" rtl="1" eaLnBrk="0" fontAlgn="base" hangingPunct="0">
      <a:spcBef>
        <a:spcPct val="30000"/>
      </a:spcBef>
      <a:spcAft>
        <a:spcPct val="0"/>
      </a:spcAft>
      <a:defRPr sz="1200" kern="1200">
        <a:solidFill>
          <a:schemeClr val="tx1"/>
        </a:solidFill>
        <a:latin typeface="Arial" charset="0"/>
        <a:ea typeface="+mn-ea"/>
        <a:cs typeface="Arial" charset="0"/>
      </a:defRPr>
    </a:lvl2pPr>
    <a:lvl3pPr marL="914400" algn="r" rtl="1" eaLnBrk="0" fontAlgn="base" hangingPunct="0">
      <a:spcBef>
        <a:spcPct val="30000"/>
      </a:spcBef>
      <a:spcAft>
        <a:spcPct val="0"/>
      </a:spcAft>
      <a:defRPr sz="1200" kern="1200">
        <a:solidFill>
          <a:schemeClr val="tx1"/>
        </a:solidFill>
        <a:latin typeface="Arial" charset="0"/>
        <a:ea typeface="+mn-ea"/>
        <a:cs typeface="Arial" charset="0"/>
      </a:defRPr>
    </a:lvl3pPr>
    <a:lvl4pPr marL="1371600" algn="r" rtl="1" eaLnBrk="0" fontAlgn="base" hangingPunct="0">
      <a:spcBef>
        <a:spcPct val="30000"/>
      </a:spcBef>
      <a:spcAft>
        <a:spcPct val="0"/>
      </a:spcAft>
      <a:defRPr sz="1200" kern="1200">
        <a:solidFill>
          <a:schemeClr val="tx1"/>
        </a:solidFill>
        <a:latin typeface="Arial" charset="0"/>
        <a:ea typeface="+mn-ea"/>
        <a:cs typeface="Arial" charset="0"/>
      </a:defRPr>
    </a:lvl4pPr>
    <a:lvl5pPr marL="1828800" algn="r" rtl="1"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2413" cy="6856413"/>
            <a:chOff x="0" y="0"/>
            <a:chExt cx="5759" cy="4319"/>
          </a:xfrm>
        </p:grpSpPr>
        <p:sp>
          <p:nvSpPr>
            <p:cNvPr id="5" name="Freeform 3"/>
            <p:cNvSpPr>
              <a:spLocks/>
            </p:cNvSpPr>
            <p:nvPr/>
          </p:nvSpPr>
          <p:spPr bwMode="hidden">
            <a:xfrm>
              <a:off x="0" y="0"/>
              <a:ext cx="5758" cy="1043"/>
            </a:xfrm>
            <a:custGeom>
              <a:avLst/>
              <a:gdLst>
                <a:gd name="T0" fmla="*/ 5740 w 5740"/>
                <a:gd name="T1" fmla="*/ 1043 h 1043"/>
                <a:gd name="T2" fmla="*/ 0 w 5740"/>
                <a:gd name="T3" fmla="*/ 1043 h 1043"/>
                <a:gd name="T4" fmla="*/ 0 w 5740"/>
                <a:gd name="T5" fmla="*/ 0 h 1043"/>
                <a:gd name="T6" fmla="*/ 5740 w 5740"/>
                <a:gd name="T7" fmla="*/ 0 h 1043"/>
                <a:gd name="T8" fmla="*/ 5740 w 5740"/>
                <a:gd name="T9" fmla="*/ 1043 h 1043"/>
                <a:gd name="T10" fmla="*/ 5740 w 5740"/>
                <a:gd name="T11" fmla="*/ 1043 h 1043"/>
              </a:gdLst>
              <a:ahLst/>
              <a:cxnLst>
                <a:cxn ang="0">
                  <a:pos x="T0" y="T1"/>
                </a:cxn>
                <a:cxn ang="0">
                  <a:pos x="T2" y="T3"/>
                </a:cxn>
                <a:cxn ang="0">
                  <a:pos x="T4" y="T5"/>
                </a:cxn>
                <a:cxn ang="0">
                  <a:pos x="T6" y="T7"/>
                </a:cxn>
                <a:cxn ang="0">
                  <a:pos x="T8" y="T9"/>
                </a:cxn>
                <a:cxn ang="0">
                  <a:pos x="T10" y="T11"/>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a:noFill/>
            </a:ln>
            <a:extLst>
              <a:ext uri="{91240B29-F687-4F45-9708-019B960494DF}"/>
            </a:extLst>
          </p:spPr>
          <p:txBody>
            <a:bodyPr/>
            <a:lstStyle/>
            <a:p>
              <a:pPr>
                <a:defRPr/>
              </a:pPr>
              <a:endParaRPr lang="en-US"/>
            </a:p>
          </p:txBody>
        </p:sp>
        <p:grpSp>
          <p:nvGrpSpPr>
            <p:cNvPr id="6" name="Group 4"/>
            <p:cNvGrpSpPr>
              <a:grpSpLocks/>
            </p:cNvGrpSpPr>
            <p:nvPr userDrawn="1"/>
          </p:nvGrpSpPr>
          <p:grpSpPr bwMode="auto">
            <a:xfrm>
              <a:off x="0" y="0"/>
              <a:ext cx="5759" cy="4319"/>
              <a:chOff x="0" y="0"/>
              <a:chExt cx="5759" cy="4319"/>
            </a:xfrm>
          </p:grpSpPr>
          <p:sp>
            <p:nvSpPr>
              <p:cNvPr id="7" name="Freeform 5"/>
              <p:cNvSpPr>
                <a:spLocks/>
              </p:cNvSpPr>
              <p:nvPr/>
            </p:nvSpPr>
            <p:spPr bwMode="hidden">
              <a:xfrm>
                <a:off x="1" y="104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extLst>
            </p:spPr>
            <p:txBody>
              <a:bodyPr/>
              <a:lstStyle/>
              <a:p>
                <a:pPr>
                  <a:defRPr/>
                </a:pPr>
                <a:endParaRPr lang="en-US"/>
              </a:p>
            </p:txBody>
          </p:sp>
          <p:sp>
            <p:nvSpPr>
              <p:cNvPr id="8" name="Freeform 6"/>
              <p:cNvSpPr>
                <a:spLocks/>
              </p:cNvSpPr>
              <p:nvPr/>
            </p:nvSpPr>
            <p:spPr bwMode="hidden">
              <a:xfrm>
                <a:off x="0" y="3988"/>
                <a:ext cx="5758" cy="42"/>
              </a:xfrm>
              <a:custGeom>
                <a:avLst/>
                <a:gdLst>
                  <a:gd name="T0" fmla="*/ 0 w 5740"/>
                  <a:gd name="T1" fmla="*/ 42 h 42"/>
                  <a:gd name="T2" fmla="*/ 5740 w 5740"/>
                  <a:gd name="T3" fmla="*/ 42 h 42"/>
                  <a:gd name="T4" fmla="*/ 5740 w 5740"/>
                  <a:gd name="T5" fmla="*/ 0 h 42"/>
                  <a:gd name="T6" fmla="*/ 0 w 5740"/>
                  <a:gd name="T7" fmla="*/ 0 h 42"/>
                  <a:gd name="T8" fmla="*/ 0 w 5740"/>
                  <a:gd name="T9" fmla="*/ 42 h 42"/>
                  <a:gd name="T10" fmla="*/ 0 w 5740"/>
                  <a:gd name="T11" fmla="*/ 42 h 42"/>
                </a:gdLst>
                <a:ahLst/>
                <a:cxnLst>
                  <a:cxn ang="0">
                    <a:pos x="T0" y="T1"/>
                  </a:cxn>
                  <a:cxn ang="0">
                    <a:pos x="T2" y="T3"/>
                  </a:cxn>
                  <a:cxn ang="0">
                    <a:pos x="T4" y="T5"/>
                  </a:cxn>
                  <a:cxn ang="0">
                    <a:pos x="T6" y="T7"/>
                  </a:cxn>
                  <a:cxn ang="0">
                    <a:pos x="T8" y="T9"/>
                  </a:cxn>
                  <a:cxn ang="0">
                    <a:pos x="T10" y="T11"/>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extLst>
            </p:spPr>
            <p:txBody>
              <a:bodyPr/>
              <a:lstStyle/>
              <a:p>
                <a:pPr>
                  <a:defRPr/>
                </a:pPr>
                <a:endParaRPr lang="en-US"/>
              </a:p>
            </p:txBody>
          </p:sp>
          <p:sp>
            <p:nvSpPr>
              <p:cNvPr id="9" name="Freeform 7"/>
              <p:cNvSpPr>
                <a:spLocks/>
              </p:cNvSpPr>
              <p:nvPr/>
            </p:nvSpPr>
            <p:spPr bwMode="hidden">
              <a:xfrm>
                <a:off x="0" y="3665"/>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extLst>
            </p:spPr>
            <p:txBody>
              <a:bodyPr/>
              <a:lstStyle/>
              <a:p>
                <a:pPr>
                  <a:defRPr/>
                </a:pPr>
                <a:endParaRPr lang="en-US"/>
              </a:p>
            </p:txBody>
          </p:sp>
          <p:sp>
            <p:nvSpPr>
              <p:cNvPr id="10" name="Freeform 8"/>
              <p:cNvSpPr>
                <a:spLocks/>
              </p:cNvSpPr>
              <p:nvPr/>
            </p:nvSpPr>
            <p:spPr bwMode="hidden">
              <a:xfrm>
                <a:off x="0" y="3364"/>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extLst>
            </p:spPr>
            <p:txBody>
              <a:bodyPr/>
              <a:lstStyle/>
              <a:p>
                <a:pPr>
                  <a:defRPr/>
                </a:pPr>
                <a:endParaRPr lang="en-US"/>
              </a:p>
            </p:txBody>
          </p:sp>
          <p:sp>
            <p:nvSpPr>
              <p:cNvPr id="11" name="Freeform 9"/>
              <p:cNvSpPr>
                <a:spLocks/>
              </p:cNvSpPr>
              <p:nvPr/>
            </p:nvSpPr>
            <p:spPr bwMode="hidden">
              <a:xfrm>
                <a:off x="0" y="3105"/>
                <a:ext cx="5758" cy="31"/>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extLst>
            </p:spPr>
            <p:txBody>
              <a:bodyPr/>
              <a:lstStyle/>
              <a:p>
                <a:pPr>
                  <a:defRPr/>
                </a:pPr>
                <a:endParaRPr lang="en-US"/>
              </a:p>
            </p:txBody>
          </p:sp>
          <p:sp>
            <p:nvSpPr>
              <p:cNvPr id="12" name="Freeform 10"/>
              <p:cNvSpPr>
                <a:spLocks/>
              </p:cNvSpPr>
              <p:nvPr/>
            </p:nvSpPr>
            <p:spPr bwMode="hidden">
              <a:xfrm>
                <a:off x="0" y="2859"/>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extLst>
            </p:spPr>
            <p:txBody>
              <a:bodyPr/>
              <a:lstStyle/>
              <a:p>
                <a:pPr>
                  <a:defRPr/>
                </a:pPr>
                <a:endParaRPr lang="en-US"/>
              </a:p>
            </p:txBody>
          </p:sp>
          <p:sp>
            <p:nvSpPr>
              <p:cNvPr id="13" name="Freeform 11"/>
              <p:cNvSpPr>
                <a:spLocks/>
              </p:cNvSpPr>
              <p:nvPr/>
            </p:nvSpPr>
            <p:spPr bwMode="hidden">
              <a:xfrm>
                <a:off x="0" y="264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extLst>
            </p:spPr>
            <p:txBody>
              <a:bodyPr/>
              <a:lstStyle/>
              <a:p>
                <a:pPr>
                  <a:defRPr/>
                </a:pPr>
                <a:endParaRPr lang="en-US"/>
              </a:p>
            </p:txBody>
          </p:sp>
          <p:sp>
            <p:nvSpPr>
              <p:cNvPr id="14" name="Freeform 12"/>
              <p:cNvSpPr>
                <a:spLocks/>
              </p:cNvSpPr>
              <p:nvPr/>
            </p:nvSpPr>
            <p:spPr bwMode="hidden">
              <a:xfrm>
                <a:off x="0" y="2433"/>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extLst>
            </p:spPr>
            <p:txBody>
              <a:bodyPr/>
              <a:lstStyle/>
              <a:p>
                <a:pPr>
                  <a:defRPr/>
                </a:pPr>
                <a:endParaRPr lang="en-US"/>
              </a:p>
            </p:txBody>
          </p:sp>
          <p:sp>
            <p:nvSpPr>
              <p:cNvPr id="15" name="Freeform 13"/>
              <p:cNvSpPr>
                <a:spLocks/>
              </p:cNvSpPr>
              <p:nvPr/>
            </p:nvSpPr>
            <p:spPr bwMode="hidden">
              <a:xfrm>
                <a:off x="0" y="2259"/>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extLst>
            </p:spPr>
            <p:txBody>
              <a:bodyPr/>
              <a:lstStyle/>
              <a:p>
                <a:pPr>
                  <a:defRPr/>
                </a:pPr>
                <a:endParaRPr lang="en-US"/>
              </a:p>
            </p:txBody>
          </p:sp>
          <p:sp>
            <p:nvSpPr>
              <p:cNvPr id="16" name="Freeform 14"/>
              <p:cNvSpPr>
                <a:spLocks/>
              </p:cNvSpPr>
              <p:nvPr/>
            </p:nvSpPr>
            <p:spPr bwMode="hidden">
              <a:xfrm>
                <a:off x="0" y="209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extLst>
            </p:spPr>
            <p:txBody>
              <a:bodyPr/>
              <a:lstStyle/>
              <a:p>
                <a:pPr>
                  <a:defRPr/>
                </a:pPr>
                <a:endParaRPr lang="en-US"/>
              </a:p>
            </p:txBody>
          </p:sp>
          <p:sp>
            <p:nvSpPr>
              <p:cNvPr id="17" name="Freeform 15"/>
              <p:cNvSpPr>
                <a:spLocks/>
              </p:cNvSpPr>
              <p:nvPr/>
            </p:nvSpPr>
            <p:spPr bwMode="hidden">
              <a:xfrm>
                <a:off x="0" y="192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extLst>
            </p:spPr>
            <p:txBody>
              <a:bodyPr/>
              <a:lstStyle/>
              <a:p>
                <a:pPr>
                  <a:defRPr/>
                </a:pPr>
                <a:endParaRPr lang="en-US"/>
              </a:p>
            </p:txBody>
          </p:sp>
          <p:sp>
            <p:nvSpPr>
              <p:cNvPr id="18" name="Freeform 16"/>
              <p:cNvSpPr>
                <a:spLocks/>
              </p:cNvSpPr>
              <p:nvPr/>
            </p:nvSpPr>
            <p:spPr bwMode="hidden">
              <a:xfrm>
                <a:off x="0" y="1645"/>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extLst>
            </p:spPr>
            <p:txBody>
              <a:bodyPr/>
              <a:lstStyle/>
              <a:p>
                <a:pPr>
                  <a:defRPr/>
                </a:pPr>
                <a:endParaRPr lang="en-US"/>
              </a:p>
            </p:txBody>
          </p:sp>
          <p:sp>
            <p:nvSpPr>
              <p:cNvPr id="19" name="Freeform 17"/>
              <p:cNvSpPr>
                <a:spLocks/>
              </p:cNvSpPr>
              <p:nvPr/>
            </p:nvSpPr>
            <p:spPr bwMode="hidden">
              <a:xfrm>
                <a:off x="0" y="177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extLst>
            </p:spPr>
            <p:txBody>
              <a:bodyPr/>
              <a:lstStyle/>
              <a:p>
                <a:pPr>
                  <a:defRPr/>
                </a:pPr>
                <a:endParaRPr lang="en-US"/>
              </a:p>
            </p:txBody>
          </p:sp>
          <p:sp>
            <p:nvSpPr>
              <p:cNvPr id="20" name="Freeform 18"/>
              <p:cNvSpPr>
                <a:spLocks/>
              </p:cNvSpPr>
              <p:nvPr/>
            </p:nvSpPr>
            <p:spPr bwMode="hidden">
              <a:xfrm>
                <a:off x="0" y="1520"/>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extLst>
            </p:spPr>
            <p:txBody>
              <a:bodyPr/>
              <a:lstStyle/>
              <a:p>
                <a:pPr>
                  <a:defRPr/>
                </a:pPr>
                <a:endParaRPr lang="en-US"/>
              </a:p>
            </p:txBody>
          </p:sp>
          <p:sp>
            <p:nvSpPr>
              <p:cNvPr id="21" name="Freeform 19"/>
              <p:cNvSpPr>
                <a:spLocks/>
              </p:cNvSpPr>
              <p:nvPr/>
            </p:nvSpPr>
            <p:spPr bwMode="hidden">
              <a:xfrm>
                <a:off x="0" y="1394"/>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extLst>
            </p:spPr>
            <p:txBody>
              <a:bodyPr/>
              <a:lstStyle/>
              <a:p>
                <a:pPr>
                  <a:defRPr/>
                </a:pPr>
                <a:endParaRPr lang="en-US"/>
              </a:p>
            </p:txBody>
          </p:sp>
          <p:sp>
            <p:nvSpPr>
              <p:cNvPr id="22" name="Freeform 20"/>
              <p:cNvSpPr>
                <a:spLocks/>
              </p:cNvSpPr>
              <p:nvPr/>
            </p:nvSpPr>
            <p:spPr bwMode="hidden">
              <a:xfrm>
                <a:off x="0" y="128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extLst>
            </p:spPr>
            <p:txBody>
              <a:bodyPr/>
              <a:lstStyle/>
              <a:p>
                <a:pPr>
                  <a:defRPr/>
                </a:pPr>
                <a:endParaRPr lang="en-US"/>
              </a:p>
            </p:txBody>
          </p:sp>
          <p:sp>
            <p:nvSpPr>
              <p:cNvPr id="23" name="Freeform 21"/>
              <p:cNvSpPr>
                <a:spLocks/>
              </p:cNvSpPr>
              <p:nvPr/>
            </p:nvSpPr>
            <p:spPr bwMode="hidden">
              <a:xfrm>
                <a:off x="0" y="117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extLst>
            </p:spPr>
            <p:txBody>
              <a:bodyPr/>
              <a:lstStyle/>
              <a:p>
                <a:pPr>
                  <a:defRPr/>
                </a:pPr>
                <a:endParaRPr lang="en-US"/>
              </a:p>
            </p:txBody>
          </p:sp>
          <p:sp>
            <p:nvSpPr>
              <p:cNvPr id="24" name="Freeform 22"/>
              <p:cNvSpPr>
                <a:spLocks/>
              </p:cNvSpPr>
              <p:nvPr/>
            </p:nvSpPr>
            <p:spPr bwMode="hidden">
              <a:xfrm>
                <a:off x="0" y="2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extLst>
            </p:spPr>
            <p:txBody>
              <a:bodyPr/>
              <a:lstStyle/>
              <a:p>
                <a:pPr>
                  <a:defRPr/>
                </a:pPr>
                <a:endParaRPr lang="en-US"/>
              </a:p>
            </p:txBody>
          </p:sp>
          <p:sp>
            <p:nvSpPr>
              <p:cNvPr id="25" name="Freeform 23"/>
              <p:cNvSpPr>
                <a:spLocks/>
              </p:cNvSpPr>
              <p:nvPr/>
            </p:nvSpPr>
            <p:spPr bwMode="hidden">
              <a:xfrm>
                <a:off x="0" y="186"/>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extLst>
            </p:spPr>
            <p:txBody>
              <a:bodyPr/>
              <a:lstStyle/>
              <a:p>
                <a:pPr>
                  <a:defRPr/>
                </a:pPr>
                <a:endParaRPr lang="en-US"/>
              </a:p>
            </p:txBody>
          </p:sp>
          <p:sp>
            <p:nvSpPr>
              <p:cNvPr id="26" name="Freeform 24"/>
              <p:cNvSpPr>
                <a:spLocks/>
              </p:cNvSpPr>
              <p:nvPr/>
            </p:nvSpPr>
            <p:spPr bwMode="hidden">
              <a:xfrm>
                <a:off x="0" y="475"/>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extLst>
            </p:spPr>
            <p:txBody>
              <a:bodyPr/>
              <a:lstStyle/>
              <a:p>
                <a:pPr>
                  <a:defRPr/>
                </a:pPr>
                <a:endParaRPr lang="en-US"/>
              </a:p>
            </p:txBody>
          </p:sp>
          <p:sp>
            <p:nvSpPr>
              <p:cNvPr id="27" name="Freeform 25"/>
              <p:cNvSpPr>
                <a:spLocks/>
              </p:cNvSpPr>
              <p:nvPr/>
            </p:nvSpPr>
            <p:spPr bwMode="hidden">
              <a:xfrm>
                <a:off x="0" y="337"/>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extLst>
            </p:spPr>
            <p:txBody>
              <a:bodyPr/>
              <a:lstStyle/>
              <a:p>
                <a:pPr>
                  <a:defRPr/>
                </a:pPr>
                <a:endParaRPr lang="en-US"/>
              </a:p>
            </p:txBody>
          </p:sp>
          <p:sp>
            <p:nvSpPr>
              <p:cNvPr id="28" name="Freeform 26"/>
              <p:cNvSpPr>
                <a:spLocks/>
              </p:cNvSpPr>
              <p:nvPr/>
            </p:nvSpPr>
            <p:spPr bwMode="hidden">
              <a:xfrm>
                <a:off x="0" y="60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extLst>
            </p:spPr>
            <p:txBody>
              <a:bodyPr/>
              <a:lstStyle/>
              <a:p>
                <a:pPr>
                  <a:defRPr/>
                </a:pPr>
                <a:endParaRPr lang="en-US"/>
              </a:p>
            </p:txBody>
          </p:sp>
          <p:sp>
            <p:nvSpPr>
              <p:cNvPr id="29" name="Freeform 27"/>
              <p:cNvSpPr>
                <a:spLocks/>
              </p:cNvSpPr>
              <p:nvPr/>
            </p:nvSpPr>
            <p:spPr bwMode="hidden">
              <a:xfrm>
                <a:off x="0" y="72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extLst>
            </p:spPr>
            <p:txBody>
              <a:bodyPr/>
              <a:lstStyle/>
              <a:p>
                <a:pPr>
                  <a:defRPr/>
                </a:pPr>
                <a:endParaRPr lang="en-US"/>
              </a:p>
            </p:txBody>
          </p:sp>
          <p:sp>
            <p:nvSpPr>
              <p:cNvPr id="30" name="Freeform 28"/>
              <p:cNvSpPr>
                <a:spLocks/>
              </p:cNvSpPr>
              <p:nvPr/>
            </p:nvSpPr>
            <p:spPr bwMode="hidden">
              <a:xfrm>
                <a:off x="0" y="841"/>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extLst>
            </p:spPr>
            <p:txBody>
              <a:bodyPr/>
              <a:lstStyle/>
              <a:p>
                <a:pPr>
                  <a:defRPr/>
                </a:pPr>
                <a:endParaRPr lang="en-US"/>
              </a:p>
            </p:txBody>
          </p:sp>
          <p:sp>
            <p:nvSpPr>
              <p:cNvPr id="31" name="Freeform 29"/>
              <p:cNvSpPr>
                <a:spLocks/>
              </p:cNvSpPr>
              <p:nvPr/>
            </p:nvSpPr>
            <p:spPr bwMode="hidden">
              <a:xfrm>
                <a:off x="0" y="943"/>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extLst>
            </p:spPr>
            <p:txBody>
              <a:bodyPr/>
              <a:lstStyle/>
              <a:p>
                <a:pPr>
                  <a:defRPr/>
                </a:pPr>
                <a:endParaRPr lang="en-US"/>
              </a:p>
            </p:txBody>
          </p:sp>
          <p:grpSp>
            <p:nvGrpSpPr>
              <p:cNvPr id="32" name="Group 30"/>
              <p:cNvGrpSpPr>
                <a:grpSpLocks/>
              </p:cNvGrpSpPr>
              <p:nvPr/>
            </p:nvGrpSpPr>
            <p:grpSpPr bwMode="auto">
              <a:xfrm>
                <a:off x="0" y="0"/>
                <a:ext cx="5758" cy="1045"/>
                <a:chOff x="0" y="0"/>
                <a:chExt cx="5758" cy="1045"/>
              </a:xfrm>
            </p:grpSpPr>
            <p:sp>
              <p:nvSpPr>
                <p:cNvPr id="54" name="Freeform 31"/>
                <p:cNvSpPr>
                  <a:spLocks/>
                </p:cNvSpPr>
                <p:nvPr/>
              </p:nvSpPr>
              <p:spPr bwMode="hidden">
                <a:xfrm>
                  <a:off x="2849" y="0"/>
                  <a:ext cx="42" cy="1045"/>
                </a:xfrm>
                <a:custGeom>
                  <a:avLst/>
                  <a:gdLst>
                    <a:gd name="T0" fmla="*/ 18 w 42"/>
                    <a:gd name="T1" fmla="*/ 1043 h 1043"/>
                    <a:gd name="T2" fmla="*/ 42 w 42"/>
                    <a:gd name="T3" fmla="*/ 1043 h 1043"/>
                    <a:gd name="T4" fmla="*/ 42 w 42"/>
                    <a:gd name="T5" fmla="*/ 0 h 1043"/>
                    <a:gd name="T6" fmla="*/ 0 w 42"/>
                    <a:gd name="T7" fmla="*/ 0 h 1043"/>
                    <a:gd name="T8" fmla="*/ 0 w 42"/>
                    <a:gd name="T9" fmla="*/ 1043 h 1043"/>
                    <a:gd name="T10" fmla="*/ 18 w 42"/>
                    <a:gd name="T11" fmla="*/ 1043 h 1043"/>
                    <a:gd name="T12" fmla="*/ 18 w 4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extLst>
              </p:spPr>
              <p:txBody>
                <a:bodyPr/>
                <a:lstStyle/>
                <a:p>
                  <a:pPr>
                    <a:defRPr/>
                  </a:pPr>
                  <a:endParaRPr lang="en-US"/>
                </a:p>
              </p:txBody>
            </p:sp>
            <p:sp>
              <p:nvSpPr>
                <p:cNvPr id="55" name="Freeform 32"/>
                <p:cNvSpPr>
                  <a:spLocks/>
                </p:cNvSpPr>
                <p:nvPr/>
              </p:nvSpPr>
              <p:spPr bwMode="hidden">
                <a:xfrm>
                  <a:off x="2400" y="0"/>
                  <a:ext cx="155" cy="1045"/>
                </a:xfrm>
                <a:custGeom>
                  <a:avLst/>
                  <a:gdLst>
                    <a:gd name="T0" fmla="*/ 131 w 155"/>
                    <a:gd name="T1" fmla="*/ 1043 h 1043"/>
                    <a:gd name="T2" fmla="*/ 155 w 155"/>
                    <a:gd name="T3" fmla="*/ 1043 h 1043"/>
                    <a:gd name="T4" fmla="*/ 42 w 155"/>
                    <a:gd name="T5" fmla="*/ 0 h 1043"/>
                    <a:gd name="T6" fmla="*/ 0 w 155"/>
                    <a:gd name="T7" fmla="*/ 0 h 1043"/>
                    <a:gd name="T8" fmla="*/ 113 w 155"/>
                    <a:gd name="T9" fmla="*/ 1043 h 1043"/>
                    <a:gd name="T10" fmla="*/ 131 w 155"/>
                    <a:gd name="T11" fmla="*/ 1043 h 1043"/>
                    <a:gd name="T12" fmla="*/ 131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extLst>
              </p:spPr>
              <p:txBody>
                <a:bodyPr/>
                <a:lstStyle/>
                <a:p>
                  <a:pPr>
                    <a:defRPr/>
                  </a:pPr>
                  <a:endParaRPr lang="en-US"/>
                </a:p>
              </p:txBody>
            </p:sp>
            <p:sp>
              <p:nvSpPr>
                <p:cNvPr id="56" name="Freeform 33"/>
                <p:cNvSpPr>
                  <a:spLocks/>
                </p:cNvSpPr>
                <p:nvPr/>
              </p:nvSpPr>
              <p:spPr bwMode="hidden">
                <a:xfrm>
                  <a:off x="1967" y="0"/>
                  <a:ext cx="240" cy="1045"/>
                </a:xfrm>
                <a:custGeom>
                  <a:avLst/>
                  <a:gdLst>
                    <a:gd name="T0" fmla="*/ 221 w 239"/>
                    <a:gd name="T1" fmla="*/ 1043 h 1043"/>
                    <a:gd name="T2" fmla="*/ 239 w 239"/>
                    <a:gd name="T3" fmla="*/ 1043 h 1043"/>
                    <a:gd name="T4" fmla="*/ 36 w 239"/>
                    <a:gd name="T5" fmla="*/ 0 h 1043"/>
                    <a:gd name="T6" fmla="*/ 0 w 239"/>
                    <a:gd name="T7" fmla="*/ 0 h 1043"/>
                    <a:gd name="T8" fmla="*/ 203 w 239"/>
                    <a:gd name="T9" fmla="*/ 1043 h 1043"/>
                    <a:gd name="T10" fmla="*/ 221 w 239"/>
                    <a:gd name="T11" fmla="*/ 1043 h 1043"/>
                    <a:gd name="T12" fmla="*/ 221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extLst>
              </p:spPr>
              <p:txBody>
                <a:bodyPr/>
                <a:lstStyle/>
                <a:p>
                  <a:pPr>
                    <a:defRPr/>
                  </a:pPr>
                  <a:endParaRPr lang="en-US"/>
                </a:p>
              </p:txBody>
            </p:sp>
            <p:sp>
              <p:nvSpPr>
                <p:cNvPr id="57" name="Freeform 34"/>
                <p:cNvSpPr>
                  <a:spLocks/>
                </p:cNvSpPr>
                <p:nvPr/>
              </p:nvSpPr>
              <p:spPr bwMode="hidden">
                <a:xfrm>
                  <a:off x="1554" y="0"/>
                  <a:ext cx="353" cy="1045"/>
                </a:xfrm>
                <a:custGeom>
                  <a:avLst/>
                  <a:gdLst>
                    <a:gd name="T0" fmla="*/ 334 w 352"/>
                    <a:gd name="T1" fmla="*/ 1043 h 1043"/>
                    <a:gd name="T2" fmla="*/ 352 w 352"/>
                    <a:gd name="T3" fmla="*/ 1043 h 1043"/>
                    <a:gd name="T4" fmla="*/ 41 w 352"/>
                    <a:gd name="T5" fmla="*/ 0 h 1043"/>
                    <a:gd name="T6" fmla="*/ 0 w 352"/>
                    <a:gd name="T7" fmla="*/ 0 h 1043"/>
                    <a:gd name="T8" fmla="*/ 311 w 352"/>
                    <a:gd name="T9" fmla="*/ 1043 h 1043"/>
                    <a:gd name="T10" fmla="*/ 334 w 352"/>
                    <a:gd name="T11" fmla="*/ 1043 h 1043"/>
                    <a:gd name="T12" fmla="*/ 334 w 35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extLst>
              </p:spPr>
              <p:txBody>
                <a:bodyPr/>
                <a:lstStyle/>
                <a:p>
                  <a:pPr>
                    <a:defRPr/>
                  </a:pPr>
                  <a:endParaRPr lang="en-US"/>
                </a:p>
              </p:txBody>
            </p:sp>
            <p:sp>
              <p:nvSpPr>
                <p:cNvPr id="58" name="Freeform 35"/>
                <p:cNvSpPr>
                  <a:spLocks/>
                </p:cNvSpPr>
                <p:nvPr/>
              </p:nvSpPr>
              <p:spPr bwMode="hidden">
                <a:xfrm>
                  <a:off x="1134" y="0"/>
                  <a:ext cx="450" cy="1045"/>
                </a:xfrm>
                <a:custGeom>
                  <a:avLst/>
                  <a:gdLst>
                    <a:gd name="T0" fmla="*/ 425 w 449"/>
                    <a:gd name="T1" fmla="*/ 1043 h 1043"/>
                    <a:gd name="T2" fmla="*/ 449 w 449"/>
                    <a:gd name="T3" fmla="*/ 1043 h 1043"/>
                    <a:gd name="T4" fmla="*/ 42 w 449"/>
                    <a:gd name="T5" fmla="*/ 0 h 1043"/>
                    <a:gd name="T6" fmla="*/ 0 w 449"/>
                    <a:gd name="T7" fmla="*/ 0 h 1043"/>
                    <a:gd name="T8" fmla="*/ 407 w 449"/>
                    <a:gd name="T9" fmla="*/ 1043 h 1043"/>
                    <a:gd name="T10" fmla="*/ 425 w 449"/>
                    <a:gd name="T11" fmla="*/ 1043 h 1043"/>
                    <a:gd name="T12" fmla="*/ 425 w 44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extLst>
              </p:spPr>
              <p:txBody>
                <a:bodyPr/>
                <a:lstStyle/>
                <a:p>
                  <a:pPr>
                    <a:defRPr/>
                  </a:pPr>
                  <a:endParaRPr lang="en-US"/>
                </a:p>
              </p:txBody>
            </p:sp>
            <p:sp>
              <p:nvSpPr>
                <p:cNvPr id="59" name="Freeform 36"/>
                <p:cNvSpPr>
                  <a:spLocks/>
                </p:cNvSpPr>
                <p:nvPr/>
              </p:nvSpPr>
              <p:spPr bwMode="hidden">
                <a:xfrm>
                  <a:off x="714" y="0"/>
                  <a:ext cx="540" cy="1045"/>
                </a:xfrm>
                <a:custGeom>
                  <a:avLst/>
                  <a:gdLst>
                    <a:gd name="T0" fmla="*/ 520 w 538"/>
                    <a:gd name="T1" fmla="*/ 1043 h 1043"/>
                    <a:gd name="T2" fmla="*/ 538 w 538"/>
                    <a:gd name="T3" fmla="*/ 1043 h 1043"/>
                    <a:gd name="T4" fmla="*/ 41 w 538"/>
                    <a:gd name="T5" fmla="*/ 0 h 1043"/>
                    <a:gd name="T6" fmla="*/ 0 w 538"/>
                    <a:gd name="T7" fmla="*/ 0 h 1043"/>
                    <a:gd name="T8" fmla="*/ 496 w 538"/>
                    <a:gd name="T9" fmla="*/ 1043 h 1043"/>
                    <a:gd name="T10" fmla="*/ 520 w 538"/>
                    <a:gd name="T11" fmla="*/ 1043 h 1043"/>
                    <a:gd name="T12" fmla="*/ 520 w 53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extLst>
              </p:spPr>
              <p:txBody>
                <a:bodyPr/>
                <a:lstStyle/>
                <a:p>
                  <a:pPr>
                    <a:defRPr/>
                  </a:pPr>
                  <a:endParaRPr lang="en-US"/>
                </a:p>
              </p:txBody>
            </p:sp>
            <p:sp>
              <p:nvSpPr>
                <p:cNvPr id="60" name="Freeform 37"/>
                <p:cNvSpPr>
                  <a:spLocks/>
                </p:cNvSpPr>
                <p:nvPr/>
              </p:nvSpPr>
              <p:spPr bwMode="hidden">
                <a:xfrm>
                  <a:off x="306" y="0"/>
                  <a:ext cx="642" cy="1045"/>
                </a:xfrm>
                <a:custGeom>
                  <a:avLst/>
                  <a:gdLst>
                    <a:gd name="T0" fmla="*/ 622 w 640"/>
                    <a:gd name="T1" fmla="*/ 1043 h 1043"/>
                    <a:gd name="T2" fmla="*/ 640 w 640"/>
                    <a:gd name="T3" fmla="*/ 1043 h 1043"/>
                    <a:gd name="T4" fmla="*/ 48 w 640"/>
                    <a:gd name="T5" fmla="*/ 0 h 1043"/>
                    <a:gd name="T6" fmla="*/ 0 w 640"/>
                    <a:gd name="T7" fmla="*/ 0 h 1043"/>
                    <a:gd name="T8" fmla="*/ 598 w 640"/>
                    <a:gd name="T9" fmla="*/ 1043 h 1043"/>
                    <a:gd name="T10" fmla="*/ 622 w 640"/>
                    <a:gd name="T11" fmla="*/ 1043 h 1043"/>
                    <a:gd name="T12" fmla="*/ 622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extLst>
              </p:spPr>
              <p:txBody>
                <a:bodyPr/>
                <a:lstStyle/>
                <a:p>
                  <a:pPr>
                    <a:defRPr/>
                  </a:pPr>
                  <a:endParaRPr lang="en-US"/>
                </a:p>
              </p:txBody>
            </p:sp>
            <p:sp>
              <p:nvSpPr>
                <p:cNvPr id="61" name="Freeform 38"/>
                <p:cNvSpPr>
                  <a:spLocks/>
                </p:cNvSpPr>
                <p:nvPr/>
              </p:nvSpPr>
              <p:spPr bwMode="hidden">
                <a:xfrm>
                  <a:off x="0" y="108"/>
                  <a:ext cx="630" cy="937"/>
                </a:xfrm>
                <a:custGeom>
                  <a:avLst/>
                  <a:gdLst>
                    <a:gd name="T0" fmla="*/ 604 w 628"/>
                    <a:gd name="T1" fmla="*/ 935 h 935"/>
                    <a:gd name="T2" fmla="*/ 628 w 628"/>
                    <a:gd name="T3" fmla="*/ 935 h 935"/>
                    <a:gd name="T4" fmla="*/ 0 w 628"/>
                    <a:gd name="T5" fmla="*/ 0 h 935"/>
                    <a:gd name="T6" fmla="*/ 0 w 628"/>
                    <a:gd name="T7" fmla="*/ 66 h 935"/>
                    <a:gd name="T8" fmla="*/ 580 w 628"/>
                    <a:gd name="T9" fmla="*/ 935 h 935"/>
                    <a:gd name="T10" fmla="*/ 604 w 628"/>
                    <a:gd name="T11" fmla="*/ 935 h 935"/>
                    <a:gd name="T12" fmla="*/ 604 w 628"/>
                    <a:gd name="T13" fmla="*/ 935 h 935"/>
                  </a:gdLst>
                  <a:ahLst/>
                  <a:cxnLst>
                    <a:cxn ang="0">
                      <a:pos x="T0" y="T1"/>
                    </a:cxn>
                    <a:cxn ang="0">
                      <a:pos x="T2" y="T3"/>
                    </a:cxn>
                    <a:cxn ang="0">
                      <a:pos x="T4" y="T5"/>
                    </a:cxn>
                    <a:cxn ang="0">
                      <a:pos x="T6" y="T7"/>
                    </a:cxn>
                    <a:cxn ang="0">
                      <a:pos x="T8" y="T9"/>
                    </a:cxn>
                    <a:cxn ang="0">
                      <a:pos x="T10" y="T11"/>
                    </a:cxn>
                    <a:cxn ang="0">
                      <a:pos x="T12" y="T13"/>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extLst>
              </p:spPr>
              <p:txBody>
                <a:bodyPr/>
                <a:lstStyle/>
                <a:p>
                  <a:pPr>
                    <a:defRPr/>
                  </a:pPr>
                  <a:endParaRPr lang="en-US"/>
                </a:p>
              </p:txBody>
            </p:sp>
            <p:sp>
              <p:nvSpPr>
                <p:cNvPr id="62" name="Freeform 39"/>
                <p:cNvSpPr>
                  <a:spLocks/>
                </p:cNvSpPr>
                <p:nvPr/>
              </p:nvSpPr>
              <p:spPr bwMode="hidden">
                <a:xfrm>
                  <a:off x="3191" y="0"/>
                  <a:ext cx="155" cy="1045"/>
                </a:xfrm>
                <a:custGeom>
                  <a:avLst/>
                  <a:gdLst>
                    <a:gd name="T0" fmla="*/ 18 w 155"/>
                    <a:gd name="T1" fmla="*/ 1043 h 1043"/>
                    <a:gd name="T2" fmla="*/ 42 w 155"/>
                    <a:gd name="T3" fmla="*/ 1043 h 1043"/>
                    <a:gd name="T4" fmla="*/ 155 w 155"/>
                    <a:gd name="T5" fmla="*/ 0 h 1043"/>
                    <a:gd name="T6" fmla="*/ 114 w 155"/>
                    <a:gd name="T7" fmla="*/ 0 h 1043"/>
                    <a:gd name="T8" fmla="*/ 0 w 155"/>
                    <a:gd name="T9" fmla="*/ 1043 h 1043"/>
                    <a:gd name="T10" fmla="*/ 18 w 155"/>
                    <a:gd name="T11" fmla="*/ 1043 h 1043"/>
                    <a:gd name="T12" fmla="*/ 18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extLst>
              </p:spPr>
              <p:txBody>
                <a:bodyPr/>
                <a:lstStyle/>
                <a:p>
                  <a:pPr>
                    <a:defRPr/>
                  </a:pPr>
                  <a:endParaRPr lang="en-US"/>
                </a:p>
              </p:txBody>
            </p:sp>
            <p:sp>
              <p:nvSpPr>
                <p:cNvPr id="63" name="Freeform 40"/>
                <p:cNvSpPr>
                  <a:spLocks/>
                </p:cNvSpPr>
                <p:nvPr/>
              </p:nvSpPr>
              <p:spPr bwMode="hidden">
                <a:xfrm>
                  <a:off x="3533" y="0"/>
                  <a:ext cx="240" cy="1045"/>
                </a:xfrm>
                <a:custGeom>
                  <a:avLst/>
                  <a:gdLst>
                    <a:gd name="T0" fmla="*/ 18 w 239"/>
                    <a:gd name="T1" fmla="*/ 1043 h 1043"/>
                    <a:gd name="T2" fmla="*/ 36 w 239"/>
                    <a:gd name="T3" fmla="*/ 1043 h 1043"/>
                    <a:gd name="T4" fmla="*/ 239 w 239"/>
                    <a:gd name="T5" fmla="*/ 0 h 1043"/>
                    <a:gd name="T6" fmla="*/ 203 w 239"/>
                    <a:gd name="T7" fmla="*/ 0 h 1043"/>
                    <a:gd name="T8" fmla="*/ 0 w 239"/>
                    <a:gd name="T9" fmla="*/ 1043 h 1043"/>
                    <a:gd name="T10" fmla="*/ 18 w 239"/>
                    <a:gd name="T11" fmla="*/ 1043 h 1043"/>
                    <a:gd name="T12" fmla="*/ 18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extLst>
              </p:spPr>
              <p:txBody>
                <a:bodyPr/>
                <a:lstStyle/>
                <a:p>
                  <a:pPr>
                    <a:defRPr/>
                  </a:pPr>
                  <a:endParaRPr lang="en-US"/>
                </a:p>
              </p:txBody>
            </p:sp>
            <p:sp>
              <p:nvSpPr>
                <p:cNvPr id="64" name="Freeform 41"/>
                <p:cNvSpPr>
                  <a:spLocks/>
                </p:cNvSpPr>
                <p:nvPr/>
              </p:nvSpPr>
              <p:spPr bwMode="hidden">
                <a:xfrm>
                  <a:off x="3821" y="0"/>
                  <a:ext cx="359" cy="1045"/>
                </a:xfrm>
                <a:custGeom>
                  <a:avLst/>
                  <a:gdLst>
                    <a:gd name="T0" fmla="*/ 24 w 358"/>
                    <a:gd name="T1" fmla="*/ 1043 h 1043"/>
                    <a:gd name="T2" fmla="*/ 42 w 358"/>
                    <a:gd name="T3" fmla="*/ 1043 h 1043"/>
                    <a:gd name="T4" fmla="*/ 358 w 358"/>
                    <a:gd name="T5" fmla="*/ 0 h 1043"/>
                    <a:gd name="T6" fmla="*/ 317 w 358"/>
                    <a:gd name="T7" fmla="*/ 0 h 1043"/>
                    <a:gd name="T8" fmla="*/ 0 w 358"/>
                    <a:gd name="T9" fmla="*/ 1043 h 1043"/>
                    <a:gd name="T10" fmla="*/ 24 w 358"/>
                    <a:gd name="T11" fmla="*/ 1043 h 1043"/>
                    <a:gd name="T12" fmla="*/ 24 w 35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extLst>
              </p:spPr>
              <p:txBody>
                <a:bodyPr/>
                <a:lstStyle/>
                <a:p>
                  <a:pPr>
                    <a:defRPr/>
                  </a:pPr>
                  <a:endParaRPr lang="en-US"/>
                </a:p>
              </p:txBody>
            </p:sp>
            <p:sp>
              <p:nvSpPr>
                <p:cNvPr id="65" name="Freeform 42"/>
                <p:cNvSpPr>
                  <a:spLocks/>
                </p:cNvSpPr>
                <p:nvPr/>
              </p:nvSpPr>
              <p:spPr bwMode="hidden">
                <a:xfrm>
                  <a:off x="4139" y="0"/>
                  <a:ext cx="449" cy="1045"/>
                </a:xfrm>
                <a:custGeom>
                  <a:avLst/>
                  <a:gdLst>
                    <a:gd name="T0" fmla="*/ 18 w 448"/>
                    <a:gd name="T1" fmla="*/ 1043 h 1043"/>
                    <a:gd name="T2" fmla="*/ 41 w 448"/>
                    <a:gd name="T3" fmla="*/ 1043 h 1043"/>
                    <a:gd name="T4" fmla="*/ 448 w 448"/>
                    <a:gd name="T5" fmla="*/ 0 h 1043"/>
                    <a:gd name="T6" fmla="*/ 406 w 448"/>
                    <a:gd name="T7" fmla="*/ 0 h 1043"/>
                    <a:gd name="T8" fmla="*/ 0 w 448"/>
                    <a:gd name="T9" fmla="*/ 1043 h 1043"/>
                    <a:gd name="T10" fmla="*/ 18 w 448"/>
                    <a:gd name="T11" fmla="*/ 1043 h 1043"/>
                    <a:gd name="T12" fmla="*/ 18 w 44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extLst>
              </p:spPr>
              <p:txBody>
                <a:bodyPr/>
                <a:lstStyle/>
                <a:p>
                  <a:pPr>
                    <a:defRPr/>
                  </a:pPr>
                  <a:endParaRPr lang="en-US"/>
                </a:p>
              </p:txBody>
            </p:sp>
            <p:sp>
              <p:nvSpPr>
                <p:cNvPr id="66" name="Freeform 43"/>
                <p:cNvSpPr>
                  <a:spLocks/>
                </p:cNvSpPr>
                <p:nvPr/>
              </p:nvSpPr>
              <p:spPr bwMode="hidden">
                <a:xfrm>
                  <a:off x="4480" y="0"/>
                  <a:ext cx="541" cy="1045"/>
                </a:xfrm>
                <a:custGeom>
                  <a:avLst/>
                  <a:gdLst>
                    <a:gd name="T0" fmla="*/ 18 w 539"/>
                    <a:gd name="T1" fmla="*/ 1043 h 1043"/>
                    <a:gd name="T2" fmla="*/ 42 w 539"/>
                    <a:gd name="T3" fmla="*/ 1043 h 1043"/>
                    <a:gd name="T4" fmla="*/ 539 w 539"/>
                    <a:gd name="T5" fmla="*/ 0 h 1043"/>
                    <a:gd name="T6" fmla="*/ 497 w 539"/>
                    <a:gd name="T7" fmla="*/ 0 h 1043"/>
                    <a:gd name="T8" fmla="*/ 0 w 539"/>
                    <a:gd name="T9" fmla="*/ 1043 h 1043"/>
                    <a:gd name="T10" fmla="*/ 18 w 539"/>
                    <a:gd name="T11" fmla="*/ 1043 h 1043"/>
                    <a:gd name="T12" fmla="*/ 18 w 5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extLst>
              </p:spPr>
              <p:txBody>
                <a:bodyPr/>
                <a:lstStyle/>
                <a:p>
                  <a:pPr>
                    <a:defRPr/>
                  </a:pPr>
                  <a:endParaRPr lang="en-US"/>
                </a:p>
              </p:txBody>
            </p:sp>
            <p:sp>
              <p:nvSpPr>
                <p:cNvPr id="67" name="Freeform 44"/>
                <p:cNvSpPr>
                  <a:spLocks/>
                </p:cNvSpPr>
                <p:nvPr/>
              </p:nvSpPr>
              <p:spPr bwMode="hidden">
                <a:xfrm>
                  <a:off x="4768" y="0"/>
                  <a:ext cx="642" cy="1045"/>
                </a:xfrm>
                <a:custGeom>
                  <a:avLst/>
                  <a:gdLst>
                    <a:gd name="T0" fmla="*/ 18 w 640"/>
                    <a:gd name="T1" fmla="*/ 1043 h 1043"/>
                    <a:gd name="T2" fmla="*/ 42 w 640"/>
                    <a:gd name="T3" fmla="*/ 1043 h 1043"/>
                    <a:gd name="T4" fmla="*/ 640 w 640"/>
                    <a:gd name="T5" fmla="*/ 0 h 1043"/>
                    <a:gd name="T6" fmla="*/ 592 w 640"/>
                    <a:gd name="T7" fmla="*/ 0 h 1043"/>
                    <a:gd name="T8" fmla="*/ 0 w 640"/>
                    <a:gd name="T9" fmla="*/ 1043 h 1043"/>
                    <a:gd name="T10" fmla="*/ 18 w 640"/>
                    <a:gd name="T11" fmla="*/ 1043 h 1043"/>
                    <a:gd name="T12" fmla="*/ 18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extLst>
              </p:spPr>
              <p:txBody>
                <a:bodyPr/>
                <a:lstStyle/>
                <a:p>
                  <a:pPr>
                    <a:defRPr/>
                  </a:pPr>
                  <a:endParaRPr lang="en-US"/>
                </a:p>
              </p:txBody>
            </p:sp>
            <p:sp>
              <p:nvSpPr>
                <p:cNvPr id="68" name="Freeform 45"/>
                <p:cNvSpPr>
                  <a:spLocks/>
                </p:cNvSpPr>
                <p:nvPr/>
              </p:nvSpPr>
              <p:spPr bwMode="hidden">
                <a:xfrm>
                  <a:off x="5086" y="48"/>
                  <a:ext cx="672" cy="997"/>
                </a:xfrm>
                <a:custGeom>
                  <a:avLst/>
                  <a:gdLst>
                    <a:gd name="T0" fmla="*/ 24 w 670"/>
                    <a:gd name="T1" fmla="*/ 995 h 995"/>
                    <a:gd name="T2" fmla="*/ 48 w 670"/>
                    <a:gd name="T3" fmla="*/ 995 h 995"/>
                    <a:gd name="T4" fmla="*/ 670 w 670"/>
                    <a:gd name="T5" fmla="*/ 72 h 995"/>
                    <a:gd name="T6" fmla="*/ 670 w 670"/>
                    <a:gd name="T7" fmla="*/ 0 h 995"/>
                    <a:gd name="T8" fmla="*/ 0 w 670"/>
                    <a:gd name="T9" fmla="*/ 995 h 995"/>
                    <a:gd name="T10" fmla="*/ 24 w 670"/>
                    <a:gd name="T11" fmla="*/ 995 h 995"/>
                    <a:gd name="T12" fmla="*/ 24 w 670"/>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extLst>
              </p:spPr>
              <p:txBody>
                <a:bodyPr/>
                <a:lstStyle/>
                <a:p>
                  <a:pPr>
                    <a:defRPr/>
                  </a:pPr>
                  <a:endParaRPr lang="en-US"/>
                </a:p>
              </p:txBody>
            </p:sp>
          </p:grpSp>
          <p:grpSp>
            <p:nvGrpSpPr>
              <p:cNvPr id="33" name="Group 46"/>
              <p:cNvGrpSpPr>
                <a:grpSpLocks/>
              </p:cNvGrpSpPr>
              <p:nvPr/>
            </p:nvGrpSpPr>
            <p:grpSpPr bwMode="auto">
              <a:xfrm>
                <a:off x="0" y="558"/>
                <a:ext cx="5758" cy="487"/>
                <a:chOff x="0" y="558"/>
                <a:chExt cx="5758" cy="487"/>
              </a:xfrm>
            </p:grpSpPr>
            <p:sp>
              <p:nvSpPr>
                <p:cNvPr id="52" name="Freeform 47"/>
                <p:cNvSpPr>
                  <a:spLocks/>
                </p:cNvSpPr>
                <p:nvPr/>
              </p:nvSpPr>
              <p:spPr bwMode="hidden">
                <a:xfrm>
                  <a:off x="0" y="618"/>
                  <a:ext cx="306" cy="427"/>
                </a:xfrm>
                <a:custGeom>
                  <a:avLst/>
                  <a:gdLst>
                    <a:gd name="T0" fmla="*/ 282 w 305"/>
                    <a:gd name="T1" fmla="*/ 427 h 426"/>
                    <a:gd name="T2" fmla="*/ 306 w 305"/>
                    <a:gd name="T3" fmla="*/ 427 h 426"/>
                    <a:gd name="T4" fmla="*/ 0 w 305"/>
                    <a:gd name="T5" fmla="*/ 0 h 426"/>
                    <a:gd name="T6" fmla="*/ 0 w 305"/>
                    <a:gd name="T7" fmla="*/ 66 h 426"/>
                    <a:gd name="T8" fmla="*/ 252 w 305"/>
                    <a:gd name="T9" fmla="*/ 427 h 426"/>
                    <a:gd name="T10" fmla="*/ 282 w 305"/>
                    <a:gd name="T11" fmla="*/ 427 h 426"/>
                    <a:gd name="T12" fmla="*/ 282 w 305"/>
                    <a:gd name="T13" fmla="*/ 427 h 4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6">
                      <a:moveTo>
                        <a:pt x="281" y="426"/>
                      </a:moveTo>
                      <a:lnTo>
                        <a:pt x="305" y="426"/>
                      </a:lnTo>
                      <a:lnTo>
                        <a:pt x="0" y="0"/>
                      </a:lnTo>
                      <a:lnTo>
                        <a:pt x="0" y="66"/>
                      </a:lnTo>
                      <a:lnTo>
                        <a:pt x="251" y="426"/>
                      </a:lnTo>
                      <a:lnTo>
                        <a:pt x="281" y="426"/>
                      </a:lnTo>
                      <a:close/>
                    </a:path>
                  </a:pathLst>
                </a:custGeom>
                <a:solidFill>
                  <a:schemeClr val="accent2"/>
                </a:solidFill>
                <a:ln w="9525">
                  <a:noFill/>
                  <a:round/>
                  <a:headEnd/>
                  <a:tailEnd/>
                </a:ln>
              </p:spPr>
              <p:txBody>
                <a:bodyPr/>
                <a:lstStyle/>
                <a:p>
                  <a:pPr>
                    <a:defRPr/>
                  </a:pPr>
                  <a:endParaRPr lang="en-US"/>
                </a:p>
              </p:txBody>
            </p:sp>
            <p:sp>
              <p:nvSpPr>
                <p:cNvPr id="53" name="Freeform 48"/>
                <p:cNvSpPr>
                  <a:spLocks/>
                </p:cNvSpPr>
                <p:nvPr/>
              </p:nvSpPr>
              <p:spPr bwMode="hidden">
                <a:xfrm>
                  <a:off x="5410" y="558"/>
                  <a:ext cx="348" cy="487"/>
                </a:xfrm>
                <a:custGeom>
                  <a:avLst/>
                  <a:gdLst>
                    <a:gd name="T0" fmla="*/ 24 w 347"/>
                    <a:gd name="T1" fmla="*/ 487 h 486"/>
                    <a:gd name="T2" fmla="*/ 48 w 347"/>
                    <a:gd name="T3" fmla="*/ 487 h 486"/>
                    <a:gd name="T4" fmla="*/ 348 w 347"/>
                    <a:gd name="T5" fmla="*/ 72 h 486"/>
                    <a:gd name="T6" fmla="*/ 348 w 347"/>
                    <a:gd name="T7" fmla="*/ 0 h 486"/>
                    <a:gd name="T8" fmla="*/ 0 w 347"/>
                    <a:gd name="T9" fmla="*/ 487 h 486"/>
                    <a:gd name="T10" fmla="*/ 24 w 347"/>
                    <a:gd name="T11" fmla="*/ 487 h 486"/>
                    <a:gd name="T12" fmla="*/ 24 w 347"/>
                    <a:gd name="T13" fmla="*/ 487 h 4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7" h="486">
                      <a:moveTo>
                        <a:pt x="24" y="486"/>
                      </a:moveTo>
                      <a:lnTo>
                        <a:pt x="48" y="486"/>
                      </a:lnTo>
                      <a:lnTo>
                        <a:pt x="347" y="72"/>
                      </a:lnTo>
                      <a:lnTo>
                        <a:pt x="347" y="0"/>
                      </a:lnTo>
                      <a:lnTo>
                        <a:pt x="0" y="486"/>
                      </a:lnTo>
                      <a:lnTo>
                        <a:pt x="24" y="486"/>
                      </a:lnTo>
                      <a:close/>
                    </a:path>
                  </a:pathLst>
                </a:custGeom>
                <a:solidFill>
                  <a:schemeClr val="accent2"/>
                </a:solidFill>
                <a:ln w="9525">
                  <a:noFill/>
                  <a:round/>
                  <a:headEnd/>
                  <a:tailEnd/>
                </a:ln>
              </p:spPr>
              <p:txBody>
                <a:bodyPr/>
                <a:lstStyle/>
                <a:p>
                  <a:pPr>
                    <a:defRPr/>
                  </a:pPr>
                  <a:endParaRPr lang="en-US"/>
                </a:p>
              </p:txBody>
            </p:sp>
          </p:grpSp>
          <p:grpSp>
            <p:nvGrpSpPr>
              <p:cNvPr id="34" name="Group 49"/>
              <p:cNvGrpSpPr>
                <a:grpSpLocks/>
              </p:cNvGrpSpPr>
              <p:nvPr/>
            </p:nvGrpSpPr>
            <p:grpSpPr bwMode="auto">
              <a:xfrm>
                <a:off x="264" y="1039"/>
                <a:ext cx="5200" cy="3280"/>
                <a:chOff x="264" y="1039"/>
                <a:chExt cx="5200" cy="3280"/>
              </a:xfrm>
            </p:grpSpPr>
            <p:sp>
              <p:nvSpPr>
                <p:cNvPr id="43" name="Freeform 50"/>
                <p:cNvSpPr>
                  <a:spLocks/>
                </p:cNvSpPr>
                <p:nvPr/>
              </p:nvSpPr>
              <p:spPr bwMode="hidden">
                <a:xfrm>
                  <a:off x="2849" y="1039"/>
                  <a:ext cx="42" cy="3280"/>
                </a:xfrm>
                <a:custGeom>
                  <a:avLst/>
                  <a:gdLst>
                    <a:gd name="T0" fmla="*/ 18 w 42"/>
                    <a:gd name="T1" fmla="*/ 0 h 3273"/>
                    <a:gd name="T2" fmla="*/ 0 w 42"/>
                    <a:gd name="T3" fmla="*/ 0 h 3273"/>
                    <a:gd name="T4" fmla="*/ 0 w 42"/>
                    <a:gd name="T5" fmla="*/ 3273 h 3273"/>
                    <a:gd name="T6" fmla="*/ 42 w 42"/>
                    <a:gd name="T7" fmla="*/ 3273 h 3273"/>
                    <a:gd name="T8" fmla="*/ 42 w 42"/>
                    <a:gd name="T9" fmla="*/ 0 h 3273"/>
                    <a:gd name="T10" fmla="*/ 18 w 42"/>
                    <a:gd name="T11" fmla="*/ 0 h 3273"/>
                    <a:gd name="T12" fmla="*/ 18 w 42"/>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extLst>
              </p:spPr>
              <p:txBody>
                <a:bodyPr/>
                <a:lstStyle/>
                <a:p>
                  <a:pPr>
                    <a:defRPr/>
                  </a:pPr>
                  <a:endParaRPr lang="en-US"/>
                </a:p>
              </p:txBody>
            </p:sp>
            <p:sp>
              <p:nvSpPr>
                <p:cNvPr id="44" name="Freeform 51"/>
                <p:cNvSpPr>
                  <a:spLocks/>
                </p:cNvSpPr>
                <p:nvPr/>
              </p:nvSpPr>
              <p:spPr bwMode="hidden">
                <a:xfrm>
                  <a:off x="2154" y="1039"/>
                  <a:ext cx="401" cy="3280"/>
                </a:xfrm>
                <a:custGeom>
                  <a:avLst/>
                  <a:gdLst>
                    <a:gd name="T0" fmla="*/ 376 w 400"/>
                    <a:gd name="T1" fmla="*/ 0 h 3273"/>
                    <a:gd name="T2" fmla="*/ 358 w 400"/>
                    <a:gd name="T3" fmla="*/ 0 h 3273"/>
                    <a:gd name="T4" fmla="*/ 0 w 400"/>
                    <a:gd name="T5" fmla="*/ 3273 h 3273"/>
                    <a:gd name="T6" fmla="*/ 41 w 400"/>
                    <a:gd name="T7" fmla="*/ 3273 h 3273"/>
                    <a:gd name="T8" fmla="*/ 400 w 400"/>
                    <a:gd name="T9" fmla="*/ 0 h 3273"/>
                    <a:gd name="T10" fmla="*/ 376 w 400"/>
                    <a:gd name="T11" fmla="*/ 0 h 3273"/>
                    <a:gd name="T12" fmla="*/ 376 w 400"/>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extLst>
              </p:spPr>
              <p:txBody>
                <a:bodyPr/>
                <a:lstStyle/>
                <a:p>
                  <a:pPr>
                    <a:defRPr/>
                  </a:pPr>
                  <a:endParaRPr lang="en-US"/>
                </a:p>
              </p:txBody>
            </p:sp>
            <p:sp>
              <p:nvSpPr>
                <p:cNvPr id="45" name="Freeform 52"/>
                <p:cNvSpPr>
                  <a:spLocks/>
                </p:cNvSpPr>
                <p:nvPr/>
              </p:nvSpPr>
              <p:spPr bwMode="hidden">
                <a:xfrm>
                  <a:off x="1530" y="1039"/>
                  <a:ext cx="677" cy="3280"/>
                </a:xfrm>
                <a:custGeom>
                  <a:avLst/>
                  <a:gdLst>
                    <a:gd name="T0" fmla="*/ 657 w 675"/>
                    <a:gd name="T1" fmla="*/ 0 h 3273"/>
                    <a:gd name="T2" fmla="*/ 639 w 675"/>
                    <a:gd name="T3" fmla="*/ 0 h 3273"/>
                    <a:gd name="T4" fmla="*/ 0 w 675"/>
                    <a:gd name="T5" fmla="*/ 3273 h 3273"/>
                    <a:gd name="T6" fmla="*/ 42 w 675"/>
                    <a:gd name="T7" fmla="*/ 3273 h 3273"/>
                    <a:gd name="T8" fmla="*/ 675 w 675"/>
                    <a:gd name="T9" fmla="*/ 0 h 3273"/>
                    <a:gd name="T10" fmla="*/ 657 w 675"/>
                    <a:gd name="T11" fmla="*/ 0 h 3273"/>
                    <a:gd name="T12" fmla="*/ 657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extLst>
              </p:spPr>
              <p:txBody>
                <a:bodyPr/>
                <a:lstStyle/>
                <a:p>
                  <a:pPr>
                    <a:defRPr/>
                  </a:pPr>
                  <a:endParaRPr lang="en-US"/>
                </a:p>
              </p:txBody>
            </p:sp>
            <p:sp>
              <p:nvSpPr>
                <p:cNvPr id="46" name="Freeform 53"/>
                <p:cNvSpPr>
                  <a:spLocks/>
                </p:cNvSpPr>
                <p:nvPr/>
              </p:nvSpPr>
              <p:spPr bwMode="hidden">
                <a:xfrm>
                  <a:off x="876" y="1039"/>
                  <a:ext cx="1031" cy="3280"/>
                </a:xfrm>
                <a:custGeom>
                  <a:avLst/>
                  <a:gdLst>
                    <a:gd name="T0" fmla="*/ 1013 w 1031"/>
                    <a:gd name="T1" fmla="*/ 0 h 3280"/>
                    <a:gd name="T2" fmla="*/ 990 w 1031"/>
                    <a:gd name="T3" fmla="*/ 0 h 3280"/>
                    <a:gd name="T4" fmla="*/ 0 w 1031"/>
                    <a:gd name="T5" fmla="*/ 3280 h 3280"/>
                    <a:gd name="T6" fmla="*/ 42 w 1031"/>
                    <a:gd name="T7" fmla="*/ 3280 h 3280"/>
                    <a:gd name="T8" fmla="*/ 1031 w 1031"/>
                    <a:gd name="T9" fmla="*/ 4 h 3280"/>
                    <a:gd name="T10" fmla="*/ 1013 w 1031"/>
                    <a:gd name="T11" fmla="*/ 0 h 3280"/>
                    <a:gd name="T12" fmla="*/ 1013 w 1031"/>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extLst>
              </p:spPr>
              <p:txBody>
                <a:bodyPr/>
                <a:lstStyle/>
                <a:p>
                  <a:pPr>
                    <a:defRPr/>
                  </a:pPr>
                  <a:endParaRPr lang="en-US"/>
                </a:p>
              </p:txBody>
            </p:sp>
            <p:sp>
              <p:nvSpPr>
                <p:cNvPr id="47" name="Freeform 54"/>
                <p:cNvSpPr>
                  <a:spLocks/>
                </p:cNvSpPr>
                <p:nvPr/>
              </p:nvSpPr>
              <p:spPr bwMode="hidden">
                <a:xfrm>
                  <a:off x="264" y="1039"/>
                  <a:ext cx="1319" cy="3280"/>
                </a:xfrm>
                <a:custGeom>
                  <a:avLst/>
                  <a:gdLst>
                    <a:gd name="T0" fmla="*/ 1296 w 1319"/>
                    <a:gd name="T1" fmla="*/ 0 h 3280"/>
                    <a:gd name="T2" fmla="*/ 1278 w 1319"/>
                    <a:gd name="T3" fmla="*/ 0 h 3280"/>
                    <a:gd name="T4" fmla="*/ 0 w 1319"/>
                    <a:gd name="T5" fmla="*/ 3280 h 3280"/>
                    <a:gd name="T6" fmla="*/ 42 w 1319"/>
                    <a:gd name="T7" fmla="*/ 3280 h 3280"/>
                    <a:gd name="T8" fmla="*/ 1319 w 1319"/>
                    <a:gd name="T9" fmla="*/ 5 h 3280"/>
                    <a:gd name="T10" fmla="*/ 1296 w 1319"/>
                    <a:gd name="T11" fmla="*/ 0 h 3280"/>
                    <a:gd name="T12" fmla="*/ 1296 w 1319"/>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extLst>
              </p:spPr>
              <p:txBody>
                <a:bodyPr/>
                <a:lstStyle/>
                <a:p>
                  <a:pPr>
                    <a:defRPr/>
                  </a:pPr>
                  <a:endParaRPr lang="en-US"/>
                </a:p>
              </p:txBody>
            </p:sp>
            <p:sp>
              <p:nvSpPr>
                <p:cNvPr id="48" name="Freeform 55"/>
                <p:cNvSpPr>
                  <a:spLocks/>
                </p:cNvSpPr>
                <p:nvPr/>
              </p:nvSpPr>
              <p:spPr bwMode="hidden">
                <a:xfrm>
                  <a:off x="3191" y="1039"/>
                  <a:ext cx="402" cy="3280"/>
                </a:xfrm>
                <a:custGeom>
                  <a:avLst/>
                  <a:gdLst>
                    <a:gd name="T0" fmla="*/ 18 w 401"/>
                    <a:gd name="T1" fmla="*/ 0 h 3273"/>
                    <a:gd name="T2" fmla="*/ 0 w 401"/>
                    <a:gd name="T3" fmla="*/ 0 h 3273"/>
                    <a:gd name="T4" fmla="*/ 359 w 401"/>
                    <a:gd name="T5" fmla="*/ 3273 h 3273"/>
                    <a:gd name="T6" fmla="*/ 401 w 401"/>
                    <a:gd name="T7" fmla="*/ 3273 h 3273"/>
                    <a:gd name="T8" fmla="*/ 42 w 401"/>
                    <a:gd name="T9" fmla="*/ 0 h 3273"/>
                    <a:gd name="T10" fmla="*/ 18 w 401"/>
                    <a:gd name="T11" fmla="*/ 0 h 3273"/>
                    <a:gd name="T12" fmla="*/ 18 w 401"/>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extLst>
              </p:spPr>
              <p:txBody>
                <a:bodyPr/>
                <a:lstStyle/>
                <a:p>
                  <a:pPr>
                    <a:defRPr/>
                  </a:pPr>
                  <a:endParaRPr lang="en-US"/>
                </a:p>
              </p:txBody>
            </p:sp>
            <p:sp>
              <p:nvSpPr>
                <p:cNvPr id="49" name="Freeform 56"/>
                <p:cNvSpPr>
                  <a:spLocks/>
                </p:cNvSpPr>
                <p:nvPr/>
              </p:nvSpPr>
              <p:spPr bwMode="hidden">
                <a:xfrm>
                  <a:off x="3533" y="1039"/>
                  <a:ext cx="677" cy="3280"/>
                </a:xfrm>
                <a:custGeom>
                  <a:avLst/>
                  <a:gdLst>
                    <a:gd name="T0" fmla="*/ 18 w 675"/>
                    <a:gd name="T1" fmla="*/ 0 h 3273"/>
                    <a:gd name="T2" fmla="*/ 0 w 675"/>
                    <a:gd name="T3" fmla="*/ 0 h 3273"/>
                    <a:gd name="T4" fmla="*/ 640 w 675"/>
                    <a:gd name="T5" fmla="*/ 3273 h 3273"/>
                    <a:gd name="T6" fmla="*/ 675 w 675"/>
                    <a:gd name="T7" fmla="*/ 3273 h 3273"/>
                    <a:gd name="T8" fmla="*/ 36 w 675"/>
                    <a:gd name="T9" fmla="*/ 0 h 3273"/>
                    <a:gd name="T10" fmla="*/ 18 w 675"/>
                    <a:gd name="T11" fmla="*/ 0 h 3273"/>
                    <a:gd name="T12" fmla="*/ 18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extLst>
              </p:spPr>
              <p:txBody>
                <a:bodyPr/>
                <a:lstStyle/>
                <a:p>
                  <a:pPr>
                    <a:defRPr/>
                  </a:pPr>
                  <a:endParaRPr lang="en-US"/>
                </a:p>
              </p:txBody>
            </p:sp>
            <p:sp>
              <p:nvSpPr>
                <p:cNvPr id="50" name="Freeform 57"/>
                <p:cNvSpPr>
                  <a:spLocks/>
                </p:cNvSpPr>
                <p:nvPr/>
              </p:nvSpPr>
              <p:spPr bwMode="hidden">
                <a:xfrm>
                  <a:off x="3822" y="1039"/>
                  <a:ext cx="1036" cy="3280"/>
                </a:xfrm>
                <a:custGeom>
                  <a:avLst/>
                  <a:gdLst>
                    <a:gd name="T0" fmla="*/ 23 w 1036"/>
                    <a:gd name="T1" fmla="*/ 0 h 3280"/>
                    <a:gd name="T2" fmla="*/ 0 w 1036"/>
                    <a:gd name="T3" fmla="*/ 5 h 3280"/>
                    <a:gd name="T4" fmla="*/ 994 w 1036"/>
                    <a:gd name="T5" fmla="*/ 3280 h 3280"/>
                    <a:gd name="T6" fmla="*/ 1036 w 1036"/>
                    <a:gd name="T7" fmla="*/ 3280 h 3280"/>
                    <a:gd name="T8" fmla="*/ 41 w 1036"/>
                    <a:gd name="T9" fmla="*/ 0 h 3280"/>
                    <a:gd name="T10" fmla="*/ 23 w 1036"/>
                    <a:gd name="T11" fmla="*/ 0 h 3280"/>
                    <a:gd name="T12" fmla="*/ 23 w 1036"/>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extLst>
              </p:spPr>
              <p:txBody>
                <a:bodyPr/>
                <a:lstStyle/>
                <a:p>
                  <a:pPr>
                    <a:defRPr/>
                  </a:pPr>
                  <a:endParaRPr lang="en-US"/>
                </a:p>
              </p:txBody>
            </p:sp>
            <p:sp>
              <p:nvSpPr>
                <p:cNvPr id="51" name="Freeform 58"/>
                <p:cNvSpPr>
                  <a:spLocks/>
                </p:cNvSpPr>
                <p:nvPr/>
              </p:nvSpPr>
              <p:spPr bwMode="hidden">
                <a:xfrm>
                  <a:off x="4137" y="1039"/>
                  <a:ext cx="1327" cy="3280"/>
                </a:xfrm>
                <a:custGeom>
                  <a:avLst/>
                  <a:gdLst>
                    <a:gd name="T0" fmla="*/ 20 w 1327"/>
                    <a:gd name="T1" fmla="*/ 0 h 3280"/>
                    <a:gd name="T2" fmla="*/ 0 w 1327"/>
                    <a:gd name="T3" fmla="*/ 7 h 3280"/>
                    <a:gd name="T4" fmla="*/ 1285 w 1327"/>
                    <a:gd name="T5" fmla="*/ 3280 h 3280"/>
                    <a:gd name="T6" fmla="*/ 1327 w 1327"/>
                    <a:gd name="T7" fmla="*/ 3280 h 3280"/>
                    <a:gd name="T8" fmla="*/ 43 w 1327"/>
                    <a:gd name="T9" fmla="*/ 0 h 3280"/>
                    <a:gd name="T10" fmla="*/ 20 w 1327"/>
                    <a:gd name="T11" fmla="*/ 0 h 3280"/>
                    <a:gd name="T12" fmla="*/ 20 w 1327"/>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extLst>
              </p:spPr>
              <p:txBody>
                <a:bodyPr/>
                <a:lstStyle/>
                <a:p>
                  <a:pPr>
                    <a:defRPr/>
                  </a:pPr>
                  <a:endParaRPr lang="en-US"/>
                </a:p>
              </p:txBody>
            </p:sp>
          </p:grpSp>
          <p:sp>
            <p:nvSpPr>
              <p:cNvPr id="35" name="Freeform 59"/>
              <p:cNvSpPr>
                <a:spLocks/>
              </p:cNvSpPr>
              <p:nvPr/>
            </p:nvSpPr>
            <p:spPr bwMode="hidden">
              <a:xfrm>
                <a:off x="0" y="1039"/>
                <a:ext cx="1254" cy="2632"/>
              </a:xfrm>
              <a:custGeom>
                <a:avLst/>
                <a:gdLst>
                  <a:gd name="T0" fmla="*/ 1236 w 1254"/>
                  <a:gd name="T1" fmla="*/ 0 h 2632"/>
                  <a:gd name="T2" fmla="*/ 1212 w 1254"/>
                  <a:gd name="T3" fmla="*/ 0 h 2632"/>
                  <a:gd name="T4" fmla="*/ 0 w 1254"/>
                  <a:gd name="T5" fmla="*/ 2542 h 2632"/>
                  <a:gd name="T6" fmla="*/ 0 w 1254"/>
                  <a:gd name="T7" fmla="*/ 2632 h 2632"/>
                  <a:gd name="T8" fmla="*/ 1254 w 1254"/>
                  <a:gd name="T9" fmla="*/ 7 h 2632"/>
                  <a:gd name="T10" fmla="*/ 1236 w 1254"/>
                  <a:gd name="T11" fmla="*/ 0 h 2632"/>
                  <a:gd name="T12" fmla="*/ 1236 w 1254"/>
                  <a:gd name="T13" fmla="*/ 0 h 2632"/>
                </a:gdLst>
                <a:ahLst/>
                <a:cxnLst>
                  <a:cxn ang="0">
                    <a:pos x="T0" y="T1"/>
                  </a:cxn>
                  <a:cxn ang="0">
                    <a:pos x="T2" y="T3"/>
                  </a:cxn>
                  <a:cxn ang="0">
                    <a:pos x="T4" y="T5"/>
                  </a:cxn>
                  <a:cxn ang="0">
                    <a:pos x="T6" y="T7"/>
                  </a:cxn>
                  <a:cxn ang="0">
                    <a:pos x="T8" y="T9"/>
                  </a:cxn>
                  <a:cxn ang="0">
                    <a:pos x="T10" y="T11"/>
                  </a:cxn>
                  <a:cxn ang="0">
                    <a:pos x="T12" y="T13"/>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extLst>
            </p:spPr>
            <p:txBody>
              <a:bodyPr/>
              <a:lstStyle/>
              <a:p>
                <a:pPr>
                  <a:defRPr/>
                </a:pPr>
                <a:endParaRPr lang="en-US"/>
              </a:p>
            </p:txBody>
          </p:sp>
          <p:sp>
            <p:nvSpPr>
              <p:cNvPr id="36" name="Freeform 60"/>
              <p:cNvSpPr>
                <a:spLocks/>
              </p:cNvSpPr>
              <p:nvPr/>
            </p:nvSpPr>
            <p:spPr bwMode="hidden">
              <a:xfrm>
                <a:off x="0" y="1039"/>
                <a:ext cx="948" cy="1676"/>
              </a:xfrm>
              <a:custGeom>
                <a:avLst/>
                <a:gdLst>
                  <a:gd name="T0" fmla="*/ 930 w 948"/>
                  <a:gd name="T1" fmla="*/ 0 h 1676"/>
                  <a:gd name="T2" fmla="*/ 906 w 948"/>
                  <a:gd name="T3" fmla="*/ 0 h 1676"/>
                  <a:gd name="T4" fmla="*/ 0 w 948"/>
                  <a:gd name="T5" fmla="*/ 1593 h 1676"/>
                  <a:gd name="T6" fmla="*/ 0 w 948"/>
                  <a:gd name="T7" fmla="*/ 1676 h 1676"/>
                  <a:gd name="T8" fmla="*/ 948 w 948"/>
                  <a:gd name="T9" fmla="*/ 5 h 1676"/>
                  <a:gd name="T10" fmla="*/ 930 w 948"/>
                  <a:gd name="T11" fmla="*/ 0 h 1676"/>
                  <a:gd name="T12" fmla="*/ 930 w 948"/>
                  <a:gd name="T13" fmla="*/ 0 h 16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8" h="1676">
                    <a:moveTo>
                      <a:pt x="930" y="0"/>
                    </a:moveTo>
                    <a:lnTo>
                      <a:pt x="906" y="0"/>
                    </a:lnTo>
                    <a:lnTo>
                      <a:pt x="0" y="1593"/>
                    </a:lnTo>
                    <a:lnTo>
                      <a:pt x="0" y="1676"/>
                    </a:lnTo>
                    <a:lnTo>
                      <a:pt x="948" y="5"/>
                    </a:lnTo>
                    <a:lnTo>
                      <a:pt x="930" y="0"/>
                    </a:lnTo>
                    <a:close/>
                  </a:path>
                </a:pathLst>
              </a:custGeom>
              <a:solidFill>
                <a:schemeClr val="accent2"/>
              </a:solidFill>
              <a:ln w="9525">
                <a:noFill/>
                <a:round/>
                <a:headEnd/>
                <a:tailEnd/>
              </a:ln>
            </p:spPr>
            <p:txBody>
              <a:bodyPr/>
              <a:lstStyle/>
              <a:p>
                <a:pPr>
                  <a:defRPr/>
                </a:pPr>
                <a:endParaRPr lang="en-US"/>
              </a:p>
            </p:txBody>
          </p:sp>
          <p:sp>
            <p:nvSpPr>
              <p:cNvPr id="37" name="Freeform 61"/>
              <p:cNvSpPr>
                <a:spLocks/>
              </p:cNvSpPr>
              <p:nvPr/>
            </p:nvSpPr>
            <p:spPr bwMode="hidden">
              <a:xfrm>
                <a:off x="0" y="1039"/>
                <a:ext cx="629" cy="937"/>
              </a:xfrm>
              <a:custGeom>
                <a:avLst/>
                <a:gdLst>
                  <a:gd name="T0" fmla="*/ 606 w 629"/>
                  <a:gd name="T1" fmla="*/ 0 h 937"/>
                  <a:gd name="T2" fmla="*/ 582 w 629"/>
                  <a:gd name="T3" fmla="*/ 0 h 937"/>
                  <a:gd name="T4" fmla="*/ 0 w 629"/>
                  <a:gd name="T5" fmla="*/ 871 h 937"/>
                  <a:gd name="T6" fmla="*/ 0 w 629"/>
                  <a:gd name="T7" fmla="*/ 937 h 937"/>
                  <a:gd name="T8" fmla="*/ 629 w 629"/>
                  <a:gd name="T9" fmla="*/ 4 h 937"/>
                  <a:gd name="T10" fmla="*/ 606 w 629"/>
                  <a:gd name="T11" fmla="*/ 0 h 937"/>
                  <a:gd name="T12" fmla="*/ 606 w 629"/>
                  <a:gd name="T13" fmla="*/ 0 h 9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9" h="937">
                    <a:moveTo>
                      <a:pt x="606" y="0"/>
                    </a:moveTo>
                    <a:lnTo>
                      <a:pt x="582" y="0"/>
                    </a:lnTo>
                    <a:lnTo>
                      <a:pt x="0" y="871"/>
                    </a:lnTo>
                    <a:lnTo>
                      <a:pt x="0" y="937"/>
                    </a:lnTo>
                    <a:lnTo>
                      <a:pt x="629" y="4"/>
                    </a:lnTo>
                    <a:lnTo>
                      <a:pt x="606" y="0"/>
                    </a:lnTo>
                    <a:close/>
                  </a:path>
                </a:pathLst>
              </a:custGeom>
              <a:solidFill>
                <a:schemeClr val="accent2"/>
              </a:solidFill>
              <a:ln w="9525">
                <a:noFill/>
                <a:round/>
                <a:headEnd/>
                <a:tailEnd/>
              </a:ln>
            </p:spPr>
            <p:txBody>
              <a:bodyPr/>
              <a:lstStyle/>
              <a:p>
                <a:pPr>
                  <a:defRPr/>
                </a:pPr>
                <a:endParaRPr lang="en-US"/>
              </a:p>
            </p:txBody>
          </p:sp>
          <p:sp>
            <p:nvSpPr>
              <p:cNvPr id="38" name="Freeform 62"/>
              <p:cNvSpPr>
                <a:spLocks/>
              </p:cNvSpPr>
              <p:nvPr/>
            </p:nvSpPr>
            <p:spPr bwMode="hidden">
              <a:xfrm>
                <a:off x="0" y="1039"/>
                <a:ext cx="305" cy="427"/>
              </a:xfrm>
              <a:custGeom>
                <a:avLst/>
                <a:gdLst>
                  <a:gd name="T0" fmla="*/ 282 w 305"/>
                  <a:gd name="T1" fmla="*/ 0 h 427"/>
                  <a:gd name="T2" fmla="*/ 252 w 305"/>
                  <a:gd name="T3" fmla="*/ 0 h 427"/>
                  <a:gd name="T4" fmla="*/ 0 w 305"/>
                  <a:gd name="T5" fmla="*/ 361 h 427"/>
                  <a:gd name="T6" fmla="*/ 0 w 305"/>
                  <a:gd name="T7" fmla="*/ 427 h 427"/>
                  <a:gd name="T8" fmla="*/ 305 w 305"/>
                  <a:gd name="T9" fmla="*/ 5 h 427"/>
                  <a:gd name="T10" fmla="*/ 282 w 305"/>
                  <a:gd name="T11" fmla="*/ 0 h 427"/>
                  <a:gd name="T12" fmla="*/ 282 w 305"/>
                  <a:gd name="T13" fmla="*/ 0 h 4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7">
                    <a:moveTo>
                      <a:pt x="282" y="0"/>
                    </a:moveTo>
                    <a:lnTo>
                      <a:pt x="252" y="0"/>
                    </a:lnTo>
                    <a:lnTo>
                      <a:pt x="0" y="361"/>
                    </a:lnTo>
                    <a:lnTo>
                      <a:pt x="0" y="427"/>
                    </a:lnTo>
                    <a:lnTo>
                      <a:pt x="305" y="5"/>
                    </a:lnTo>
                    <a:lnTo>
                      <a:pt x="282" y="0"/>
                    </a:lnTo>
                    <a:close/>
                  </a:path>
                </a:pathLst>
              </a:custGeom>
              <a:solidFill>
                <a:schemeClr val="accent2"/>
              </a:solidFill>
              <a:ln w="9525">
                <a:noFill/>
                <a:round/>
                <a:headEnd/>
                <a:tailEnd/>
              </a:ln>
            </p:spPr>
            <p:txBody>
              <a:bodyPr/>
              <a:lstStyle/>
              <a:p>
                <a:pPr>
                  <a:defRPr/>
                </a:pPr>
                <a:endParaRPr lang="en-US"/>
              </a:p>
            </p:txBody>
          </p:sp>
          <p:sp>
            <p:nvSpPr>
              <p:cNvPr id="39" name="Freeform 63"/>
              <p:cNvSpPr>
                <a:spLocks/>
              </p:cNvSpPr>
              <p:nvPr/>
            </p:nvSpPr>
            <p:spPr bwMode="hidden">
              <a:xfrm>
                <a:off x="4481" y="1039"/>
                <a:ext cx="1277" cy="2686"/>
              </a:xfrm>
              <a:custGeom>
                <a:avLst/>
                <a:gdLst>
                  <a:gd name="T0" fmla="*/ 41 w 1277"/>
                  <a:gd name="T1" fmla="*/ 0 h 2686"/>
                  <a:gd name="T2" fmla="*/ 17 w 1277"/>
                  <a:gd name="T3" fmla="*/ 0 h 2686"/>
                  <a:gd name="T4" fmla="*/ 0 w 1277"/>
                  <a:gd name="T5" fmla="*/ 4 h 2686"/>
                  <a:gd name="T6" fmla="*/ 1277 w 1277"/>
                  <a:gd name="T7" fmla="*/ 2686 h 2686"/>
                  <a:gd name="T8" fmla="*/ 1277 w 1277"/>
                  <a:gd name="T9" fmla="*/ 2596 h 2686"/>
                  <a:gd name="T10" fmla="*/ 41 w 1277"/>
                  <a:gd name="T11" fmla="*/ 0 h 2686"/>
                  <a:gd name="T12" fmla="*/ 41 w 1277"/>
                  <a:gd name="T13" fmla="*/ 0 h 2686"/>
                </a:gdLst>
                <a:ahLst/>
                <a:cxnLst>
                  <a:cxn ang="0">
                    <a:pos x="T0" y="T1"/>
                  </a:cxn>
                  <a:cxn ang="0">
                    <a:pos x="T2" y="T3"/>
                  </a:cxn>
                  <a:cxn ang="0">
                    <a:pos x="T4" y="T5"/>
                  </a:cxn>
                  <a:cxn ang="0">
                    <a:pos x="T6" y="T7"/>
                  </a:cxn>
                  <a:cxn ang="0">
                    <a:pos x="T8" y="T9"/>
                  </a:cxn>
                  <a:cxn ang="0">
                    <a:pos x="T10" y="T11"/>
                  </a:cxn>
                  <a:cxn ang="0">
                    <a:pos x="T12" y="T13"/>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extLst>
            </p:spPr>
            <p:txBody>
              <a:bodyPr/>
              <a:lstStyle/>
              <a:p>
                <a:pPr>
                  <a:defRPr/>
                </a:pPr>
                <a:endParaRPr lang="en-US"/>
              </a:p>
            </p:txBody>
          </p:sp>
          <p:sp>
            <p:nvSpPr>
              <p:cNvPr id="40" name="Freeform 64"/>
              <p:cNvSpPr>
                <a:spLocks/>
              </p:cNvSpPr>
              <p:nvPr/>
            </p:nvSpPr>
            <p:spPr bwMode="hidden">
              <a:xfrm>
                <a:off x="4770" y="1039"/>
                <a:ext cx="988" cy="1730"/>
              </a:xfrm>
              <a:custGeom>
                <a:avLst/>
                <a:gdLst>
                  <a:gd name="T0" fmla="*/ 16 w 988"/>
                  <a:gd name="T1" fmla="*/ 0 h 1730"/>
                  <a:gd name="T2" fmla="*/ 0 w 988"/>
                  <a:gd name="T3" fmla="*/ 7 h 1730"/>
                  <a:gd name="T4" fmla="*/ 988 w 988"/>
                  <a:gd name="T5" fmla="*/ 1730 h 1730"/>
                  <a:gd name="T6" fmla="*/ 988 w 988"/>
                  <a:gd name="T7" fmla="*/ 1653 h 1730"/>
                  <a:gd name="T8" fmla="*/ 40 w 988"/>
                  <a:gd name="T9" fmla="*/ 0 h 1730"/>
                  <a:gd name="T10" fmla="*/ 16 w 988"/>
                  <a:gd name="T11" fmla="*/ 0 h 1730"/>
                  <a:gd name="T12" fmla="*/ 16 w 988"/>
                  <a:gd name="T13" fmla="*/ 0 h 1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8" h="1730">
                    <a:moveTo>
                      <a:pt x="16" y="0"/>
                    </a:moveTo>
                    <a:lnTo>
                      <a:pt x="0" y="7"/>
                    </a:lnTo>
                    <a:lnTo>
                      <a:pt x="988" y="1730"/>
                    </a:lnTo>
                    <a:lnTo>
                      <a:pt x="988" y="1653"/>
                    </a:lnTo>
                    <a:lnTo>
                      <a:pt x="40" y="0"/>
                    </a:lnTo>
                    <a:lnTo>
                      <a:pt x="16" y="0"/>
                    </a:lnTo>
                    <a:close/>
                  </a:path>
                </a:pathLst>
              </a:custGeom>
              <a:solidFill>
                <a:schemeClr val="accent2"/>
              </a:solidFill>
              <a:ln w="9525">
                <a:noFill/>
                <a:round/>
                <a:headEnd/>
                <a:tailEnd/>
              </a:ln>
            </p:spPr>
            <p:txBody>
              <a:bodyPr/>
              <a:lstStyle/>
              <a:p>
                <a:pPr>
                  <a:defRPr/>
                </a:pPr>
                <a:endParaRPr lang="en-US"/>
              </a:p>
            </p:txBody>
          </p:sp>
          <p:sp>
            <p:nvSpPr>
              <p:cNvPr id="41" name="Freeform 65"/>
              <p:cNvSpPr>
                <a:spLocks/>
              </p:cNvSpPr>
              <p:nvPr/>
            </p:nvSpPr>
            <p:spPr bwMode="hidden">
              <a:xfrm>
                <a:off x="5088" y="1039"/>
                <a:ext cx="670" cy="997"/>
              </a:xfrm>
              <a:custGeom>
                <a:avLst/>
                <a:gdLst>
                  <a:gd name="T0" fmla="*/ 22 w 670"/>
                  <a:gd name="T1" fmla="*/ 0 h 997"/>
                  <a:gd name="T2" fmla="*/ 0 w 670"/>
                  <a:gd name="T3" fmla="*/ 4 h 997"/>
                  <a:gd name="T4" fmla="*/ 670 w 670"/>
                  <a:gd name="T5" fmla="*/ 997 h 997"/>
                  <a:gd name="T6" fmla="*/ 670 w 670"/>
                  <a:gd name="T7" fmla="*/ 925 h 997"/>
                  <a:gd name="T8" fmla="*/ 46 w 670"/>
                  <a:gd name="T9" fmla="*/ 0 h 997"/>
                  <a:gd name="T10" fmla="*/ 22 w 670"/>
                  <a:gd name="T11" fmla="*/ 0 h 997"/>
                  <a:gd name="T12" fmla="*/ 22 w 670"/>
                  <a:gd name="T13" fmla="*/ 0 h 9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0" h="997">
                    <a:moveTo>
                      <a:pt x="22" y="0"/>
                    </a:moveTo>
                    <a:lnTo>
                      <a:pt x="0" y="4"/>
                    </a:lnTo>
                    <a:lnTo>
                      <a:pt x="670" y="997"/>
                    </a:lnTo>
                    <a:lnTo>
                      <a:pt x="670" y="925"/>
                    </a:lnTo>
                    <a:lnTo>
                      <a:pt x="46" y="0"/>
                    </a:lnTo>
                    <a:lnTo>
                      <a:pt x="22" y="0"/>
                    </a:lnTo>
                    <a:close/>
                  </a:path>
                </a:pathLst>
              </a:custGeom>
              <a:solidFill>
                <a:schemeClr val="accent2"/>
              </a:solidFill>
              <a:ln w="9525">
                <a:noFill/>
                <a:round/>
                <a:headEnd/>
                <a:tailEnd/>
              </a:ln>
            </p:spPr>
            <p:txBody>
              <a:bodyPr/>
              <a:lstStyle/>
              <a:p>
                <a:pPr>
                  <a:defRPr/>
                </a:pPr>
                <a:endParaRPr lang="en-US"/>
              </a:p>
            </p:txBody>
          </p:sp>
          <p:sp>
            <p:nvSpPr>
              <p:cNvPr id="42" name="Freeform 66"/>
              <p:cNvSpPr>
                <a:spLocks/>
              </p:cNvSpPr>
              <p:nvPr/>
            </p:nvSpPr>
            <p:spPr bwMode="hidden">
              <a:xfrm>
                <a:off x="5412" y="1039"/>
                <a:ext cx="346" cy="487"/>
              </a:xfrm>
              <a:custGeom>
                <a:avLst/>
                <a:gdLst>
                  <a:gd name="T0" fmla="*/ 22 w 346"/>
                  <a:gd name="T1" fmla="*/ 0 h 487"/>
                  <a:gd name="T2" fmla="*/ 0 w 346"/>
                  <a:gd name="T3" fmla="*/ 7 h 487"/>
                  <a:gd name="T4" fmla="*/ 346 w 346"/>
                  <a:gd name="T5" fmla="*/ 487 h 487"/>
                  <a:gd name="T6" fmla="*/ 346 w 346"/>
                  <a:gd name="T7" fmla="*/ 415 h 487"/>
                  <a:gd name="T8" fmla="*/ 46 w 346"/>
                  <a:gd name="T9" fmla="*/ 0 h 487"/>
                  <a:gd name="T10" fmla="*/ 22 w 346"/>
                  <a:gd name="T11" fmla="*/ 0 h 487"/>
                  <a:gd name="T12" fmla="*/ 22 w 346"/>
                  <a:gd name="T13" fmla="*/ 0 h 4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6" h="487">
                    <a:moveTo>
                      <a:pt x="22" y="0"/>
                    </a:moveTo>
                    <a:lnTo>
                      <a:pt x="0" y="7"/>
                    </a:lnTo>
                    <a:lnTo>
                      <a:pt x="346" y="487"/>
                    </a:lnTo>
                    <a:lnTo>
                      <a:pt x="346" y="415"/>
                    </a:lnTo>
                    <a:lnTo>
                      <a:pt x="46" y="0"/>
                    </a:lnTo>
                    <a:lnTo>
                      <a:pt x="22" y="0"/>
                    </a:lnTo>
                    <a:close/>
                  </a:path>
                </a:pathLst>
              </a:custGeom>
              <a:solidFill>
                <a:schemeClr val="accent2"/>
              </a:solidFill>
              <a:ln w="9525">
                <a:noFill/>
                <a:round/>
                <a:headEnd/>
                <a:tailEnd/>
              </a:ln>
            </p:spPr>
            <p:txBody>
              <a:bodyPr/>
              <a:lstStyle/>
              <a:p>
                <a:pPr>
                  <a:defRPr/>
                </a:pPr>
                <a:endParaRPr lang="en-US"/>
              </a:p>
            </p:txBody>
          </p:sp>
        </p:grpSp>
      </p:grpSp>
      <p:sp>
        <p:nvSpPr>
          <p:cNvPr id="155715" name="Rectangle 67"/>
          <p:cNvSpPr>
            <a:spLocks noGrp="1" noChangeArrowheads="1"/>
          </p:cNvSpPr>
          <p:nvPr>
            <p:ph type="ctrTitle" sz="quarter"/>
          </p:nvPr>
        </p:nvSpPr>
        <p:spPr>
          <a:xfrm>
            <a:off x="455613" y="1920875"/>
            <a:ext cx="8226425" cy="1736725"/>
          </a:xfrm>
        </p:spPr>
        <p:txBody>
          <a:bodyPr anchor="b"/>
          <a:lstStyle>
            <a:lvl1pPr>
              <a:defRPr sz="5400"/>
            </a:lvl1pPr>
          </a:lstStyle>
          <a:p>
            <a:pPr lvl="0"/>
            <a:r>
              <a:rPr lang="en-US" noProof="0" smtClean="0"/>
              <a:t>Click to edit Master title style</a:t>
            </a:r>
          </a:p>
        </p:txBody>
      </p:sp>
      <p:sp>
        <p:nvSpPr>
          <p:cNvPr id="155716" name="Rectangle 68"/>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69" name="Rectangle 69"/>
          <p:cNvSpPr>
            <a:spLocks noGrp="1" noChangeArrowheads="1"/>
          </p:cNvSpPr>
          <p:nvPr>
            <p:ph type="dt" sz="quarter" idx="10"/>
          </p:nvPr>
        </p:nvSpPr>
        <p:spPr/>
        <p:txBody>
          <a:bodyPr/>
          <a:lstStyle>
            <a:lvl1pPr>
              <a:defRPr/>
            </a:lvl1pPr>
          </a:lstStyle>
          <a:p>
            <a:pPr>
              <a:defRPr/>
            </a:pPr>
            <a:endParaRPr lang="en-US"/>
          </a:p>
        </p:txBody>
      </p:sp>
      <p:sp>
        <p:nvSpPr>
          <p:cNvPr id="70" name="Rectangle 70"/>
          <p:cNvSpPr>
            <a:spLocks noGrp="1" noChangeArrowheads="1"/>
          </p:cNvSpPr>
          <p:nvPr>
            <p:ph type="ftr" sz="quarter" idx="11"/>
          </p:nvPr>
        </p:nvSpPr>
        <p:spPr/>
        <p:txBody>
          <a:bodyPr/>
          <a:lstStyle>
            <a:lvl1pPr>
              <a:defRPr/>
            </a:lvl1pPr>
          </a:lstStyle>
          <a:p>
            <a:pPr>
              <a:defRPr/>
            </a:pPr>
            <a:endParaRPr lang="en-US"/>
          </a:p>
        </p:txBody>
      </p:sp>
      <p:sp>
        <p:nvSpPr>
          <p:cNvPr id="71" name="Rectangle 71"/>
          <p:cNvSpPr>
            <a:spLocks noGrp="1" noChangeArrowheads="1"/>
          </p:cNvSpPr>
          <p:nvPr>
            <p:ph type="sldNum" sz="quarter" idx="12"/>
          </p:nvPr>
        </p:nvSpPr>
        <p:spPr/>
        <p:txBody>
          <a:bodyPr/>
          <a:lstStyle>
            <a:lvl1pPr>
              <a:defRPr/>
            </a:lvl1pPr>
          </a:lstStyle>
          <a:p>
            <a:pPr>
              <a:defRPr/>
            </a:pPr>
            <a:fld id="{4087925D-DC70-412F-B90B-A57646143914}" type="slidenum">
              <a:rPr lang="ar-SA"/>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8"/>
          <p:cNvSpPr>
            <a:spLocks noGrp="1" noChangeArrowheads="1"/>
          </p:cNvSpPr>
          <p:nvPr>
            <p:ph type="dt" sz="half" idx="10"/>
          </p:nvPr>
        </p:nvSpPr>
        <p:spPr>
          <a:ln/>
        </p:spPr>
        <p:txBody>
          <a:bodyPr/>
          <a:lstStyle>
            <a:lvl1pPr>
              <a:defRPr/>
            </a:lvl1pPr>
          </a:lstStyle>
          <a:p>
            <a:pPr>
              <a:defRPr/>
            </a:pPr>
            <a:endParaRPr lang="en-US"/>
          </a:p>
        </p:txBody>
      </p:sp>
      <p:sp>
        <p:nvSpPr>
          <p:cNvPr id="5" name="Rectangle 69"/>
          <p:cNvSpPr>
            <a:spLocks noGrp="1" noChangeArrowheads="1"/>
          </p:cNvSpPr>
          <p:nvPr>
            <p:ph type="ftr" sz="quarter" idx="11"/>
          </p:nvPr>
        </p:nvSpPr>
        <p:spPr>
          <a:ln/>
        </p:spPr>
        <p:txBody>
          <a:bodyPr/>
          <a:lstStyle>
            <a:lvl1pPr>
              <a:defRPr/>
            </a:lvl1pPr>
          </a:lstStyle>
          <a:p>
            <a:pPr>
              <a:defRPr/>
            </a:pPr>
            <a:endParaRPr lang="en-US"/>
          </a:p>
        </p:txBody>
      </p:sp>
      <p:sp>
        <p:nvSpPr>
          <p:cNvPr id="6" name="Rectangle 70"/>
          <p:cNvSpPr>
            <a:spLocks noGrp="1" noChangeArrowheads="1"/>
          </p:cNvSpPr>
          <p:nvPr>
            <p:ph type="sldNum" sz="quarter" idx="12"/>
          </p:nvPr>
        </p:nvSpPr>
        <p:spPr>
          <a:ln/>
        </p:spPr>
        <p:txBody>
          <a:bodyPr/>
          <a:lstStyle>
            <a:lvl1pPr>
              <a:defRPr/>
            </a:lvl1pPr>
          </a:lstStyle>
          <a:p>
            <a:pPr>
              <a:defRPr/>
            </a:pPr>
            <a:fld id="{3D15A51D-8093-49B1-9546-71A1A9836418}" type="slidenum">
              <a:rPr lang="ar-SA"/>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3050"/>
            <a:ext cx="2055813" cy="58229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3050"/>
            <a:ext cx="6018212" cy="5822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8"/>
          <p:cNvSpPr>
            <a:spLocks noGrp="1" noChangeArrowheads="1"/>
          </p:cNvSpPr>
          <p:nvPr>
            <p:ph type="dt" sz="half" idx="10"/>
          </p:nvPr>
        </p:nvSpPr>
        <p:spPr>
          <a:ln/>
        </p:spPr>
        <p:txBody>
          <a:bodyPr/>
          <a:lstStyle>
            <a:lvl1pPr>
              <a:defRPr/>
            </a:lvl1pPr>
          </a:lstStyle>
          <a:p>
            <a:pPr>
              <a:defRPr/>
            </a:pPr>
            <a:endParaRPr lang="en-US"/>
          </a:p>
        </p:txBody>
      </p:sp>
      <p:sp>
        <p:nvSpPr>
          <p:cNvPr id="5" name="Rectangle 69"/>
          <p:cNvSpPr>
            <a:spLocks noGrp="1" noChangeArrowheads="1"/>
          </p:cNvSpPr>
          <p:nvPr>
            <p:ph type="ftr" sz="quarter" idx="11"/>
          </p:nvPr>
        </p:nvSpPr>
        <p:spPr>
          <a:ln/>
        </p:spPr>
        <p:txBody>
          <a:bodyPr/>
          <a:lstStyle>
            <a:lvl1pPr>
              <a:defRPr/>
            </a:lvl1pPr>
          </a:lstStyle>
          <a:p>
            <a:pPr>
              <a:defRPr/>
            </a:pPr>
            <a:endParaRPr lang="en-US"/>
          </a:p>
        </p:txBody>
      </p:sp>
      <p:sp>
        <p:nvSpPr>
          <p:cNvPr id="6" name="Rectangle 70"/>
          <p:cNvSpPr>
            <a:spLocks noGrp="1" noChangeArrowheads="1"/>
          </p:cNvSpPr>
          <p:nvPr>
            <p:ph type="sldNum" sz="quarter" idx="12"/>
          </p:nvPr>
        </p:nvSpPr>
        <p:spPr>
          <a:ln/>
        </p:spPr>
        <p:txBody>
          <a:bodyPr/>
          <a:lstStyle>
            <a:lvl1pPr>
              <a:defRPr/>
            </a:lvl1pPr>
          </a:lstStyle>
          <a:p>
            <a:pPr>
              <a:defRPr/>
            </a:pPr>
            <a:fld id="{4997604A-0212-4F82-A93A-02A1658D9FFC}" type="slidenum">
              <a:rPr lang="ar-SA"/>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5613" y="273050"/>
            <a:ext cx="822642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5613" y="1598613"/>
            <a:ext cx="4037012"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5025" y="1598613"/>
            <a:ext cx="4037013"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5025" y="3922713"/>
            <a:ext cx="4037013"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8"/>
          <p:cNvSpPr>
            <a:spLocks noGrp="1" noChangeArrowheads="1"/>
          </p:cNvSpPr>
          <p:nvPr>
            <p:ph type="dt" sz="half" idx="10"/>
          </p:nvPr>
        </p:nvSpPr>
        <p:spPr>
          <a:ln/>
        </p:spPr>
        <p:txBody>
          <a:bodyPr/>
          <a:lstStyle>
            <a:lvl1pPr>
              <a:defRPr/>
            </a:lvl1pPr>
          </a:lstStyle>
          <a:p>
            <a:pPr>
              <a:defRPr/>
            </a:pPr>
            <a:endParaRPr lang="en-US"/>
          </a:p>
        </p:txBody>
      </p:sp>
      <p:sp>
        <p:nvSpPr>
          <p:cNvPr id="7" name="Rectangle 69"/>
          <p:cNvSpPr>
            <a:spLocks noGrp="1" noChangeArrowheads="1"/>
          </p:cNvSpPr>
          <p:nvPr>
            <p:ph type="ftr" sz="quarter" idx="11"/>
          </p:nvPr>
        </p:nvSpPr>
        <p:spPr>
          <a:ln/>
        </p:spPr>
        <p:txBody>
          <a:bodyPr/>
          <a:lstStyle>
            <a:lvl1pPr>
              <a:defRPr/>
            </a:lvl1pPr>
          </a:lstStyle>
          <a:p>
            <a:pPr>
              <a:defRPr/>
            </a:pPr>
            <a:endParaRPr lang="en-US"/>
          </a:p>
        </p:txBody>
      </p:sp>
      <p:sp>
        <p:nvSpPr>
          <p:cNvPr id="8" name="Rectangle 70"/>
          <p:cNvSpPr>
            <a:spLocks noGrp="1" noChangeArrowheads="1"/>
          </p:cNvSpPr>
          <p:nvPr>
            <p:ph type="sldNum" sz="quarter" idx="12"/>
          </p:nvPr>
        </p:nvSpPr>
        <p:spPr>
          <a:ln/>
        </p:spPr>
        <p:txBody>
          <a:bodyPr/>
          <a:lstStyle>
            <a:lvl1pPr>
              <a:defRPr/>
            </a:lvl1pPr>
          </a:lstStyle>
          <a:p>
            <a:pPr>
              <a:defRPr/>
            </a:pPr>
            <a:fld id="{125A3BD0-9528-4779-8F18-4F1076BC976E}" type="slidenum">
              <a:rPr lang="ar-SA"/>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5613" y="273050"/>
            <a:ext cx="822642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5613" y="1598613"/>
            <a:ext cx="4037012"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5025" y="1598613"/>
            <a:ext cx="4037013" cy="4497387"/>
          </a:xfrm>
        </p:spPr>
        <p:txBody>
          <a:bodyPr/>
          <a:lstStyle/>
          <a:p>
            <a:pPr lvl="0"/>
            <a:endParaRPr lang="en-US" noProof="0" smtClean="0"/>
          </a:p>
        </p:txBody>
      </p:sp>
      <p:sp>
        <p:nvSpPr>
          <p:cNvPr id="5" name="Rectangle 68"/>
          <p:cNvSpPr>
            <a:spLocks noGrp="1" noChangeArrowheads="1"/>
          </p:cNvSpPr>
          <p:nvPr>
            <p:ph type="dt" sz="half" idx="10"/>
          </p:nvPr>
        </p:nvSpPr>
        <p:spPr>
          <a:ln/>
        </p:spPr>
        <p:txBody>
          <a:bodyPr/>
          <a:lstStyle>
            <a:lvl1pPr>
              <a:defRPr/>
            </a:lvl1pPr>
          </a:lstStyle>
          <a:p>
            <a:pPr>
              <a:defRPr/>
            </a:pPr>
            <a:endParaRPr lang="en-US"/>
          </a:p>
        </p:txBody>
      </p:sp>
      <p:sp>
        <p:nvSpPr>
          <p:cNvPr id="6" name="Rectangle 69"/>
          <p:cNvSpPr>
            <a:spLocks noGrp="1" noChangeArrowheads="1"/>
          </p:cNvSpPr>
          <p:nvPr>
            <p:ph type="ftr" sz="quarter" idx="11"/>
          </p:nvPr>
        </p:nvSpPr>
        <p:spPr>
          <a:ln/>
        </p:spPr>
        <p:txBody>
          <a:bodyPr/>
          <a:lstStyle>
            <a:lvl1pPr>
              <a:defRPr/>
            </a:lvl1pPr>
          </a:lstStyle>
          <a:p>
            <a:pPr>
              <a:defRPr/>
            </a:pPr>
            <a:endParaRPr lang="en-US"/>
          </a:p>
        </p:txBody>
      </p:sp>
      <p:sp>
        <p:nvSpPr>
          <p:cNvPr id="7" name="Rectangle 70"/>
          <p:cNvSpPr>
            <a:spLocks noGrp="1" noChangeArrowheads="1"/>
          </p:cNvSpPr>
          <p:nvPr>
            <p:ph type="sldNum" sz="quarter" idx="12"/>
          </p:nvPr>
        </p:nvSpPr>
        <p:spPr>
          <a:ln/>
        </p:spPr>
        <p:txBody>
          <a:bodyPr/>
          <a:lstStyle>
            <a:lvl1pPr>
              <a:defRPr/>
            </a:lvl1pPr>
          </a:lstStyle>
          <a:p>
            <a:pPr>
              <a:defRPr/>
            </a:pPr>
            <a:fld id="{312AB2FE-7AE1-4D41-858D-6B025723BB39}" type="slidenum">
              <a:rPr lang="ar-SA"/>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5613" y="273050"/>
            <a:ext cx="822642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5613" y="1598613"/>
            <a:ext cx="4037012"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598613"/>
            <a:ext cx="4037013"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8"/>
          <p:cNvSpPr>
            <a:spLocks noGrp="1" noChangeArrowheads="1"/>
          </p:cNvSpPr>
          <p:nvPr>
            <p:ph type="dt" sz="half" idx="10"/>
          </p:nvPr>
        </p:nvSpPr>
        <p:spPr>
          <a:ln/>
        </p:spPr>
        <p:txBody>
          <a:bodyPr/>
          <a:lstStyle>
            <a:lvl1pPr>
              <a:defRPr/>
            </a:lvl1pPr>
          </a:lstStyle>
          <a:p>
            <a:pPr>
              <a:defRPr/>
            </a:pPr>
            <a:endParaRPr lang="en-US"/>
          </a:p>
        </p:txBody>
      </p:sp>
      <p:sp>
        <p:nvSpPr>
          <p:cNvPr id="6" name="Rectangle 69"/>
          <p:cNvSpPr>
            <a:spLocks noGrp="1" noChangeArrowheads="1"/>
          </p:cNvSpPr>
          <p:nvPr>
            <p:ph type="ftr" sz="quarter" idx="11"/>
          </p:nvPr>
        </p:nvSpPr>
        <p:spPr>
          <a:ln/>
        </p:spPr>
        <p:txBody>
          <a:bodyPr/>
          <a:lstStyle>
            <a:lvl1pPr>
              <a:defRPr/>
            </a:lvl1pPr>
          </a:lstStyle>
          <a:p>
            <a:pPr>
              <a:defRPr/>
            </a:pPr>
            <a:endParaRPr lang="en-US"/>
          </a:p>
        </p:txBody>
      </p:sp>
      <p:sp>
        <p:nvSpPr>
          <p:cNvPr id="7" name="Rectangle 70"/>
          <p:cNvSpPr>
            <a:spLocks noGrp="1" noChangeArrowheads="1"/>
          </p:cNvSpPr>
          <p:nvPr>
            <p:ph type="sldNum" sz="quarter" idx="12"/>
          </p:nvPr>
        </p:nvSpPr>
        <p:spPr>
          <a:ln/>
        </p:spPr>
        <p:txBody>
          <a:bodyPr/>
          <a:lstStyle>
            <a:lvl1pPr>
              <a:defRPr/>
            </a:lvl1pPr>
          </a:lstStyle>
          <a:p>
            <a:pPr>
              <a:defRPr/>
            </a:pPr>
            <a:fld id="{89C3CB18-AE56-495A-BDB9-5F9731AB5E90}"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8"/>
          <p:cNvSpPr>
            <a:spLocks noGrp="1" noChangeArrowheads="1"/>
          </p:cNvSpPr>
          <p:nvPr>
            <p:ph type="dt" sz="half" idx="10"/>
          </p:nvPr>
        </p:nvSpPr>
        <p:spPr>
          <a:ln/>
        </p:spPr>
        <p:txBody>
          <a:bodyPr/>
          <a:lstStyle>
            <a:lvl1pPr>
              <a:defRPr/>
            </a:lvl1pPr>
          </a:lstStyle>
          <a:p>
            <a:pPr>
              <a:defRPr/>
            </a:pPr>
            <a:endParaRPr lang="en-US"/>
          </a:p>
        </p:txBody>
      </p:sp>
      <p:sp>
        <p:nvSpPr>
          <p:cNvPr id="5" name="Rectangle 69"/>
          <p:cNvSpPr>
            <a:spLocks noGrp="1" noChangeArrowheads="1"/>
          </p:cNvSpPr>
          <p:nvPr>
            <p:ph type="ftr" sz="quarter" idx="11"/>
          </p:nvPr>
        </p:nvSpPr>
        <p:spPr>
          <a:ln/>
        </p:spPr>
        <p:txBody>
          <a:bodyPr/>
          <a:lstStyle>
            <a:lvl1pPr>
              <a:defRPr/>
            </a:lvl1pPr>
          </a:lstStyle>
          <a:p>
            <a:pPr>
              <a:defRPr/>
            </a:pPr>
            <a:endParaRPr lang="en-US"/>
          </a:p>
        </p:txBody>
      </p:sp>
      <p:sp>
        <p:nvSpPr>
          <p:cNvPr id="6" name="Rectangle 70"/>
          <p:cNvSpPr>
            <a:spLocks noGrp="1" noChangeArrowheads="1"/>
          </p:cNvSpPr>
          <p:nvPr>
            <p:ph type="sldNum" sz="quarter" idx="12"/>
          </p:nvPr>
        </p:nvSpPr>
        <p:spPr>
          <a:ln/>
        </p:spPr>
        <p:txBody>
          <a:bodyPr/>
          <a:lstStyle>
            <a:lvl1pPr>
              <a:defRPr/>
            </a:lvl1pPr>
          </a:lstStyle>
          <a:p>
            <a:pPr>
              <a:defRPr/>
            </a:pPr>
            <a:fld id="{50FA0465-E117-4B6F-8A34-C5B7AF4C55E6}" type="slidenum">
              <a:rPr lang="ar-SA"/>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8"/>
          <p:cNvSpPr>
            <a:spLocks noGrp="1" noChangeArrowheads="1"/>
          </p:cNvSpPr>
          <p:nvPr>
            <p:ph type="dt" sz="half" idx="10"/>
          </p:nvPr>
        </p:nvSpPr>
        <p:spPr>
          <a:ln/>
        </p:spPr>
        <p:txBody>
          <a:bodyPr/>
          <a:lstStyle>
            <a:lvl1pPr>
              <a:defRPr/>
            </a:lvl1pPr>
          </a:lstStyle>
          <a:p>
            <a:pPr>
              <a:defRPr/>
            </a:pPr>
            <a:endParaRPr lang="en-US"/>
          </a:p>
        </p:txBody>
      </p:sp>
      <p:sp>
        <p:nvSpPr>
          <p:cNvPr id="5" name="Rectangle 69"/>
          <p:cNvSpPr>
            <a:spLocks noGrp="1" noChangeArrowheads="1"/>
          </p:cNvSpPr>
          <p:nvPr>
            <p:ph type="ftr" sz="quarter" idx="11"/>
          </p:nvPr>
        </p:nvSpPr>
        <p:spPr>
          <a:ln/>
        </p:spPr>
        <p:txBody>
          <a:bodyPr/>
          <a:lstStyle>
            <a:lvl1pPr>
              <a:defRPr/>
            </a:lvl1pPr>
          </a:lstStyle>
          <a:p>
            <a:pPr>
              <a:defRPr/>
            </a:pPr>
            <a:endParaRPr lang="en-US"/>
          </a:p>
        </p:txBody>
      </p:sp>
      <p:sp>
        <p:nvSpPr>
          <p:cNvPr id="6" name="Rectangle 70"/>
          <p:cNvSpPr>
            <a:spLocks noGrp="1" noChangeArrowheads="1"/>
          </p:cNvSpPr>
          <p:nvPr>
            <p:ph type="sldNum" sz="quarter" idx="12"/>
          </p:nvPr>
        </p:nvSpPr>
        <p:spPr>
          <a:ln/>
        </p:spPr>
        <p:txBody>
          <a:bodyPr/>
          <a:lstStyle>
            <a:lvl1pPr>
              <a:defRPr/>
            </a:lvl1pPr>
          </a:lstStyle>
          <a:p>
            <a:pPr>
              <a:defRPr/>
            </a:pPr>
            <a:fld id="{E4077775-73D4-4843-BA76-6D25F1CCBA16}" type="slidenum">
              <a:rPr lang="ar-SA"/>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598613"/>
            <a:ext cx="4037012"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598613"/>
            <a:ext cx="40370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8"/>
          <p:cNvSpPr>
            <a:spLocks noGrp="1" noChangeArrowheads="1"/>
          </p:cNvSpPr>
          <p:nvPr>
            <p:ph type="dt" sz="half" idx="10"/>
          </p:nvPr>
        </p:nvSpPr>
        <p:spPr>
          <a:ln/>
        </p:spPr>
        <p:txBody>
          <a:bodyPr/>
          <a:lstStyle>
            <a:lvl1pPr>
              <a:defRPr/>
            </a:lvl1pPr>
          </a:lstStyle>
          <a:p>
            <a:pPr>
              <a:defRPr/>
            </a:pPr>
            <a:endParaRPr lang="en-US"/>
          </a:p>
        </p:txBody>
      </p:sp>
      <p:sp>
        <p:nvSpPr>
          <p:cNvPr id="6" name="Rectangle 69"/>
          <p:cNvSpPr>
            <a:spLocks noGrp="1" noChangeArrowheads="1"/>
          </p:cNvSpPr>
          <p:nvPr>
            <p:ph type="ftr" sz="quarter" idx="11"/>
          </p:nvPr>
        </p:nvSpPr>
        <p:spPr>
          <a:ln/>
        </p:spPr>
        <p:txBody>
          <a:bodyPr/>
          <a:lstStyle>
            <a:lvl1pPr>
              <a:defRPr/>
            </a:lvl1pPr>
          </a:lstStyle>
          <a:p>
            <a:pPr>
              <a:defRPr/>
            </a:pPr>
            <a:endParaRPr lang="en-US"/>
          </a:p>
        </p:txBody>
      </p:sp>
      <p:sp>
        <p:nvSpPr>
          <p:cNvPr id="7" name="Rectangle 70"/>
          <p:cNvSpPr>
            <a:spLocks noGrp="1" noChangeArrowheads="1"/>
          </p:cNvSpPr>
          <p:nvPr>
            <p:ph type="sldNum" sz="quarter" idx="12"/>
          </p:nvPr>
        </p:nvSpPr>
        <p:spPr>
          <a:ln/>
        </p:spPr>
        <p:txBody>
          <a:bodyPr/>
          <a:lstStyle>
            <a:lvl1pPr>
              <a:defRPr/>
            </a:lvl1pPr>
          </a:lstStyle>
          <a:p>
            <a:pPr>
              <a:defRPr/>
            </a:pPr>
            <a:fld id="{E45AF364-1372-4E54-BC8A-E4CB1A0558F2}" type="slidenum">
              <a:rPr lang="ar-SA"/>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8"/>
          <p:cNvSpPr>
            <a:spLocks noGrp="1" noChangeArrowheads="1"/>
          </p:cNvSpPr>
          <p:nvPr>
            <p:ph type="dt" sz="half" idx="10"/>
          </p:nvPr>
        </p:nvSpPr>
        <p:spPr>
          <a:ln/>
        </p:spPr>
        <p:txBody>
          <a:bodyPr/>
          <a:lstStyle>
            <a:lvl1pPr>
              <a:defRPr/>
            </a:lvl1pPr>
          </a:lstStyle>
          <a:p>
            <a:pPr>
              <a:defRPr/>
            </a:pPr>
            <a:endParaRPr lang="en-US"/>
          </a:p>
        </p:txBody>
      </p:sp>
      <p:sp>
        <p:nvSpPr>
          <p:cNvPr id="8" name="Rectangle 69"/>
          <p:cNvSpPr>
            <a:spLocks noGrp="1" noChangeArrowheads="1"/>
          </p:cNvSpPr>
          <p:nvPr>
            <p:ph type="ftr" sz="quarter" idx="11"/>
          </p:nvPr>
        </p:nvSpPr>
        <p:spPr>
          <a:ln/>
        </p:spPr>
        <p:txBody>
          <a:bodyPr/>
          <a:lstStyle>
            <a:lvl1pPr>
              <a:defRPr/>
            </a:lvl1pPr>
          </a:lstStyle>
          <a:p>
            <a:pPr>
              <a:defRPr/>
            </a:pPr>
            <a:endParaRPr lang="en-US"/>
          </a:p>
        </p:txBody>
      </p:sp>
      <p:sp>
        <p:nvSpPr>
          <p:cNvPr id="9" name="Rectangle 70"/>
          <p:cNvSpPr>
            <a:spLocks noGrp="1" noChangeArrowheads="1"/>
          </p:cNvSpPr>
          <p:nvPr>
            <p:ph type="sldNum" sz="quarter" idx="12"/>
          </p:nvPr>
        </p:nvSpPr>
        <p:spPr>
          <a:ln/>
        </p:spPr>
        <p:txBody>
          <a:bodyPr/>
          <a:lstStyle>
            <a:lvl1pPr>
              <a:defRPr/>
            </a:lvl1pPr>
          </a:lstStyle>
          <a:p>
            <a:pPr>
              <a:defRPr/>
            </a:pPr>
            <a:fld id="{05B704CD-F746-440C-AAE6-E3DAC4683AB8}" type="slidenum">
              <a:rPr lang="ar-SA"/>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8"/>
          <p:cNvSpPr>
            <a:spLocks noGrp="1" noChangeArrowheads="1"/>
          </p:cNvSpPr>
          <p:nvPr>
            <p:ph type="dt" sz="half" idx="10"/>
          </p:nvPr>
        </p:nvSpPr>
        <p:spPr>
          <a:ln/>
        </p:spPr>
        <p:txBody>
          <a:bodyPr/>
          <a:lstStyle>
            <a:lvl1pPr>
              <a:defRPr/>
            </a:lvl1pPr>
          </a:lstStyle>
          <a:p>
            <a:pPr>
              <a:defRPr/>
            </a:pPr>
            <a:endParaRPr lang="en-US"/>
          </a:p>
        </p:txBody>
      </p:sp>
      <p:sp>
        <p:nvSpPr>
          <p:cNvPr id="4" name="Rectangle 69"/>
          <p:cNvSpPr>
            <a:spLocks noGrp="1" noChangeArrowheads="1"/>
          </p:cNvSpPr>
          <p:nvPr>
            <p:ph type="ftr" sz="quarter" idx="11"/>
          </p:nvPr>
        </p:nvSpPr>
        <p:spPr>
          <a:ln/>
        </p:spPr>
        <p:txBody>
          <a:bodyPr/>
          <a:lstStyle>
            <a:lvl1pPr>
              <a:defRPr/>
            </a:lvl1pPr>
          </a:lstStyle>
          <a:p>
            <a:pPr>
              <a:defRPr/>
            </a:pPr>
            <a:endParaRPr lang="en-US"/>
          </a:p>
        </p:txBody>
      </p:sp>
      <p:sp>
        <p:nvSpPr>
          <p:cNvPr id="5" name="Rectangle 70"/>
          <p:cNvSpPr>
            <a:spLocks noGrp="1" noChangeArrowheads="1"/>
          </p:cNvSpPr>
          <p:nvPr>
            <p:ph type="sldNum" sz="quarter" idx="12"/>
          </p:nvPr>
        </p:nvSpPr>
        <p:spPr>
          <a:ln/>
        </p:spPr>
        <p:txBody>
          <a:bodyPr/>
          <a:lstStyle>
            <a:lvl1pPr>
              <a:defRPr/>
            </a:lvl1pPr>
          </a:lstStyle>
          <a:p>
            <a:pPr>
              <a:defRPr/>
            </a:pPr>
            <a:fld id="{18BC0D28-D58E-4F41-9BFD-C420BF5BF560}" type="slidenum">
              <a:rPr lang="ar-SA"/>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8"/>
          <p:cNvSpPr>
            <a:spLocks noGrp="1" noChangeArrowheads="1"/>
          </p:cNvSpPr>
          <p:nvPr>
            <p:ph type="dt" sz="half" idx="10"/>
          </p:nvPr>
        </p:nvSpPr>
        <p:spPr>
          <a:ln/>
        </p:spPr>
        <p:txBody>
          <a:bodyPr/>
          <a:lstStyle>
            <a:lvl1pPr>
              <a:defRPr/>
            </a:lvl1pPr>
          </a:lstStyle>
          <a:p>
            <a:pPr>
              <a:defRPr/>
            </a:pPr>
            <a:endParaRPr lang="en-US"/>
          </a:p>
        </p:txBody>
      </p:sp>
      <p:sp>
        <p:nvSpPr>
          <p:cNvPr id="3" name="Rectangle 69"/>
          <p:cNvSpPr>
            <a:spLocks noGrp="1" noChangeArrowheads="1"/>
          </p:cNvSpPr>
          <p:nvPr>
            <p:ph type="ftr" sz="quarter" idx="11"/>
          </p:nvPr>
        </p:nvSpPr>
        <p:spPr>
          <a:ln/>
        </p:spPr>
        <p:txBody>
          <a:bodyPr/>
          <a:lstStyle>
            <a:lvl1pPr>
              <a:defRPr/>
            </a:lvl1pPr>
          </a:lstStyle>
          <a:p>
            <a:pPr>
              <a:defRPr/>
            </a:pPr>
            <a:endParaRPr lang="en-US"/>
          </a:p>
        </p:txBody>
      </p:sp>
      <p:sp>
        <p:nvSpPr>
          <p:cNvPr id="4" name="Rectangle 70"/>
          <p:cNvSpPr>
            <a:spLocks noGrp="1" noChangeArrowheads="1"/>
          </p:cNvSpPr>
          <p:nvPr>
            <p:ph type="sldNum" sz="quarter" idx="12"/>
          </p:nvPr>
        </p:nvSpPr>
        <p:spPr>
          <a:ln/>
        </p:spPr>
        <p:txBody>
          <a:bodyPr/>
          <a:lstStyle>
            <a:lvl1pPr>
              <a:defRPr/>
            </a:lvl1pPr>
          </a:lstStyle>
          <a:p>
            <a:pPr>
              <a:defRPr/>
            </a:pPr>
            <a:fld id="{125FE6DF-574E-4D12-B45D-AF3FF6002E9C}"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8"/>
          <p:cNvSpPr>
            <a:spLocks noGrp="1" noChangeArrowheads="1"/>
          </p:cNvSpPr>
          <p:nvPr>
            <p:ph type="dt" sz="half" idx="10"/>
          </p:nvPr>
        </p:nvSpPr>
        <p:spPr>
          <a:ln/>
        </p:spPr>
        <p:txBody>
          <a:bodyPr/>
          <a:lstStyle>
            <a:lvl1pPr>
              <a:defRPr/>
            </a:lvl1pPr>
          </a:lstStyle>
          <a:p>
            <a:pPr>
              <a:defRPr/>
            </a:pPr>
            <a:endParaRPr lang="en-US"/>
          </a:p>
        </p:txBody>
      </p:sp>
      <p:sp>
        <p:nvSpPr>
          <p:cNvPr id="6" name="Rectangle 69"/>
          <p:cNvSpPr>
            <a:spLocks noGrp="1" noChangeArrowheads="1"/>
          </p:cNvSpPr>
          <p:nvPr>
            <p:ph type="ftr" sz="quarter" idx="11"/>
          </p:nvPr>
        </p:nvSpPr>
        <p:spPr>
          <a:ln/>
        </p:spPr>
        <p:txBody>
          <a:bodyPr/>
          <a:lstStyle>
            <a:lvl1pPr>
              <a:defRPr/>
            </a:lvl1pPr>
          </a:lstStyle>
          <a:p>
            <a:pPr>
              <a:defRPr/>
            </a:pPr>
            <a:endParaRPr lang="en-US"/>
          </a:p>
        </p:txBody>
      </p:sp>
      <p:sp>
        <p:nvSpPr>
          <p:cNvPr id="7" name="Rectangle 70"/>
          <p:cNvSpPr>
            <a:spLocks noGrp="1" noChangeArrowheads="1"/>
          </p:cNvSpPr>
          <p:nvPr>
            <p:ph type="sldNum" sz="quarter" idx="12"/>
          </p:nvPr>
        </p:nvSpPr>
        <p:spPr>
          <a:ln/>
        </p:spPr>
        <p:txBody>
          <a:bodyPr/>
          <a:lstStyle>
            <a:lvl1pPr>
              <a:defRPr/>
            </a:lvl1pPr>
          </a:lstStyle>
          <a:p>
            <a:pPr>
              <a:defRPr/>
            </a:pPr>
            <a:fld id="{D7ADFFE9-DD91-4F01-A17B-37542B2E8BB0}" type="slidenum">
              <a:rPr lang="ar-SA"/>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8"/>
          <p:cNvSpPr>
            <a:spLocks noGrp="1" noChangeArrowheads="1"/>
          </p:cNvSpPr>
          <p:nvPr>
            <p:ph type="dt" sz="half" idx="10"/>
          </p:nvPr>
        </p:nvSpPr>
        <p:spPr>
          <a:ln/>
        </p:spPr>
        <p:txBody>
          <a:bodyPr/>
          <a:lstStyle>
            <a:lvl1pPr>
              <a:defRPr/>
            </a:lvl1pPr>
          </a:lstStyle>
          <a:p>
            <a:pPr>
              <a:defRPr/>
            </a:pPr>
            <a:endParaRPr lang="en-US"/>
          </a:p>
        </p:txBody>
      </p:sp>
      <p:sp>
        <p:nvSpPr>
          <p:cNvPr id="6" name="Rectangle 69"/>
          <p:cNvSpPr>
            <a:spLocks noGrp="1" noChangeArrowheads="1"/>
          </p:cNvSpPr>
          <p:nvPr>
            <p:ph type="ftr" sz="quarter" idx="11"/>
          </p:nvPr>
        </p:nvSpPr>
        <p:spPr>
          <a:ln/>
        </p:spPr>
        <p:txBody>
          <a:bodyPr/>
          <a:lstStyle>
            <a:lvl1pPr>
              <a:defRPr/>
            </a:lvl1pPr>
          </a:lstStyle>
          <a:p>
            <a:pPr>
              <a:defRPr/>
            </a:pPr>
            <a:endParaRPr lang="en-US"/>
          </a:p>
        </p:txBody>
      </p:sp>
      <p:sp>
        <p:nvSpPr>
          <p:cNvPr id="7" name="Rectangle 70"/>
          <p:cNvSpPr>
            <a:spLocks noGrp="1" noChangeArrowheads="1"/>
          </p:cNvSpPr>
          <p:nvPr>
            <p:ph type="sldNum" sz="quarter" idx="12"/>
          </p:nvPr>
        </p:nvSpPr>
        <p:spPr>
          <a:ln/>
        </p:spPr>
        <p:txBody>
          <a:bodyPr/>
          <a:lstStyle>
            <a:lvl1pPr>
              <a:defRPr/>
            </a:lvl1pPr>
          </a:lstStyle>
          <a:p>
            <a:pPr>
              <a:defRPr/>
            </a:pPr>
            <a:fld id="{591A92BF-368B-48EE-B128-F4E91D24EE4F}" type="slidenum">
              <a:rPr lang="ar-SA"/>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63529"/>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0"/>
            <a:ext cx="9142413" cy="6856413"/>
            <a:chOff x="0" y="0"/>
            <a:chExt cx="5759" cy="4319"/>
          </a:xfrm>
        </p:grpSpPr>
        <p:sp>
          <p:nvSpPr>
            <p:cNvPr id="154627" name="Freeform 3"/>
            <p:cNvSpPr>
              <a:spLocks/>
            </p:cNvSpPr>
            <p:nvPr userDrawn="1"/>
          </p:nvSpPr>
          <p:spPr bwMode="hidden">
            <a:xfrm>
              <a:off x="0" y="0"/>
              <a:ext cx="5758" cy="1043"/>
            </a:xfrm>
            <a:custGeom>
              <a:avLst/>
              <a:gdLst>
                <a:gd name="T0" fmla="*/ 5740 w 5740"/>
                <a:gd name="T1" fmla="*/ 1043 h 1043"/>
                <a:gd name="T2" fmla="*/ 0 w 5740"/>
                <a:gd name="T3" fmla="*/ 1043 h 1043"/>
                <a:gd name="T4" fmla="*/ 0 w 5740"/>
                <a:gd name="T5" fmla="*/ 0 h 1043"/>
                <a:gd name="T6" fmla="*/ 5740 w 5740"/>
                <a:gd name="T7" fmla="*/ 0 h 1043"/>
                <a:gd name="T8" fmla="*/ 5740 w 5740"/>
                <a:gd name="T9" fmla="*/ 1043 h 1043"/>
                <a:gd name="T10" fmla="*/ 5740 w 5740"/>
                <a:gd name="T11" fmla="*/ 1043 h 1043"/>
              </a:gdLst>
              <a:ahLst/>
              <a:cxnLst>
                <a:cxn ang="0">
                  <a:pos x="T0" y="T1"/>
                </a:cxn>
                <a:cxn ang="0">
                  <a:pos x="T2" y="T3"/>
                </a:cxn>
                <a:cxn ang="0">
                  <a:pos x="T4" y="T5"/>
                </a:cxn>
                <a:cxn ang="0">
                  <a:pos x="T6" y="T7"/>
                </a:cxn>
                <a:cxn ang="0">
                  <a:pos x="T8" y="T9"/>
                </a:cxn>
                <a:cxn ang="0">
                  <a:pos x="T10" y="T11"/>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a:noFill/>
            </a:ln>
            <a:extLst>
              <a:ext uri="{91240B29-F687-4F45-9708-019B960494DF}"/>
            </a:extLst>
          </p:spPr>
          <p:txBody>
            <a:bodyPr/>
            <a:lstStyle/>
            <a:p>
              <a:pPr>
                <a:defRPr/>
              </a:pPr>
              <a:endParaRPr lang="en-US"/>
            </a:p>
          </p:txBody>
        </p:sp>
        <p:grpSp>
          <p:nvGrpSpPr>
            <p:cNvPr id="4105" name="Group 4"/>
            <p:cNvGrpSpPr>
              <a:grpSpLocks/>
            </p:cNvGrpSpPr>
            <p:nvPr userDrawn="1"/>
          </p:nvGrpSpPr>
          <p:grpSpPr bwMode="auto">
            <a:xfrm>
              <a:off x="0" y="0"/>
              <a:ext cx="5759" cy="4319"/>
              <a:chOff x="0" y="0"/>
              <a:chExt cx="5759" cy="4319"/>
            </a:xfrm>
          </p:grpSpPr>
          <p:sp>
            <p:nvSpPr>
              <p:cNvPr id="154629" name="Freeform 5"/>
              <p:cNvSpPr>
                <a:spLocks/>
              </p:cNvSpPr>
              <p:nvPr userDrawn="1"/>
            </p:nvSpPr>
            <p:spPr bwMode="hidden">
              <a:xfrm>
                <a:off x="1" y="104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extLst>
            </p:spPr>
            <p:txBody>
              <a:bodyPr/>
              <a:lstStyle/>
              <a:p>
                <a:pPr>
                  <a:defRPr/>
                </a:pPr>
                <a:endParaRPr lang="en-US"/>
              </a:p>
            </p:txBody>
          </p:sp>
          <p:sp>
            <p:nvSpPr>
              <p:cNvPr id="154630" name="Freeform 6"/>
              <p:cNvSpPr>
                <a:spLocks/>
              </p:cNvSpPr>
              <p:nvPr userDrawn="1"/>
            </p:nvSpPr>
            <p:spPr bwMode="hidden">
              <a:xfrm>
                <a:off x="0" y="3988"/>
                <a:ext cx="5758" cy="42"/>
              </a:xfrm>
              <a:custGeom>
                <a:avLst/>
                <a:gdLst>
                  <a:gd name="T0" fmla="*/ 0 w 5740"/>
                  <a:gd name="T1" fmla="*/ 42 h 42"/>
                  <a:gd name="T2" fmla="*/ 5740 w 5740"/>
                  <a:gd name="T3" fmla="*/ 42 h 42"/>
                  <a:gd name="T4" fmla="*/ 5740 w 5740"/>
                  <a:gd name="T5" fmla="*/ 0 h 42"/>
                  <a:gd name="T6" fmla="*/ 0 w 5740"/>
                  <a:gd name="T7" fmla="*/ 0 h 42"/>
                  <a:gd name="T8" fmla="*/ 0 w 5740"/>
                  <a:gd name="T9" fmla="*/ 42 h 42"/>
                  <a:gd name="T10" fmla="*/ 0 w 5740"/>
                  <a:gd name="T11" fmla="*/ 42 h 42"/>
                </a:gdLst>
                <a:ahLst/>
                <a:cxnLst>
                  <a:cxn ang="0">
                    <a:pos x="T0" y="T1"/>
                  </a:cxn>
                  <a:cxn ang="0">
                    <a:pos x="T2" y="T3"/>
                  </a:cxn>
                  <a:cxn ang="0">
                    <a:pos x="T4" y="T5"/>
                  </a:cxn>
                  <a:cxn ang="0">
                    <a:pos x="T6" y="T7"/>
                  </a:cxn>
                  <a:cxn ang="0">
                    <a:pos x="T8" y="T9"/>
                  </a:cxn>
                  <a:cxn ang="0">
                    <a:pos x="T10" y="T11"/>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extLst>
            </p:spPr>
            <p:txBody>
              <a:bodyPr/>
              <a:lstStyle/>
              <a:p>
                <a:pPr>
                  <a:defRPr/>
                </a:pPr>
                <a:endParaRPr lang="en-US"/>
              </a:p>
            </p:txBody>
          </p:sp>
          <p:sp>
            <p:nvSpPr>
              <p:cNvPr id="154631" name="Freeform 7"/>
              <p:cNvSpPr>
                <a:spLocks/>
              </p:cNvSpPr>
              <p:nvPr userDrawn="1"/>
            </p:nvSpPr>
            <p:spPr bwMode="hidden">
              <a:xfrm>
                <a:off x="0" y="3665"/>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extLst>
            </p:spPr>
            <p:txBody>
              <a:bodyPr/>
              <a:lstStyle/>
              <a:p>
                <a:pPr>
                  <a:defRPr/>
                </a:pPr>
                <a:endParaRPr lang="en-US"/>
              </a:p>
            </p:txBody>
          </p:sp>
          <p:sp>
            <p:nvSpPr>
              <p:cNvPr id="154632" name="Freeform 8"/>
              <p:cNvSpPr>
                <a:spLocks/>
              </p:cNvSpPr>
              <p:nvPr userDrawn="1"/>
            </p:nvSpPr>
            <p:spPr bwMode="hidden">
              <a:xfrm>
                <a:off x="0" y="3364"/>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extLst>
            </p:spPr>
            <p:txBody>
              <a:bodyPr/>
              <a:lstStyle/>
              <a:p>
                <a:pPr>
                  <a:defRPr/>
                </a:pPr>
                <a:endParaRPr lang="en-US"/>
              </a:p>
            </p:txBody>
          </p:sp>
          <p:sp>
            <p:nvSpPr>
              <p:cNvPr id="154633" name="Freeform 9"/>
              <p:cNvSpPr>
                <a:spLocks/>
              </p:cNvSpPr>
              <p:nvPr userDrawn="1"/>
            </p:nvSpPr>
            <p:spPr bwMode="hidden">
              <a:xfrm>
                <a:off x="0" y="3105"/>
                <a:ext cx="5758" cy="31"/>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extLst>
            </p:spPr>
            <p:txBody>
              <a:bodyPr/>
              <a:lstStyle/>
              <a:p>
                <a:pPr>
                  <a:defRPr/>
                </a:pPr>
                <a:endParaRPr lang="en-US"/>
              </a:p>
            </p:txBody>
          </p:sp>
          <p:sp>
            <p:nvSpPr>
              <p:cNvPr id="154634" name="Freeform 10"/>
              <p:cNvSpPr>
                <a:spLocks/>
              </p:cNvSpPr>
              <p:nvPr userDrawn="1"/>
            </p:nvSpPr>
            <p:spPr bwMode="hidden">
              <a:xfrm>
                <a:off x="0" y="2859"/>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extLst>
            </p:spPr>
            <p:txBody>
              <a:bodyPr/>
              <a:lstStyle/>
              <a:p>
                <a:pPr>
                  <a:defRPr/>
                </a:pPr>
                <a:endParaRPr lang="en-US"/>
              </a:p>
            </p:txBody>
          </p:sp>
          <p:sp>
            <p:nvSpPr>
              <p:cNvPr id="154635" name="Freeform 11"/>
              <p:cNvSpPr>
                <a:spLocks/>
              </p:cNvSpPr>
              <p:nvPr userDrawn="1"/>
            </p:nvSpPr>
            <p:spPr bwMode="hidden">
              <a:xfrm>
                <a:off x="0" y="264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extLst>
            </p:spPr>
            <p:txBody>
              <a:bodyPr/>
              <a:lstStyle/>
              <a:p>
                <a:pPr>
                  <a:defRPr/>
                </a:pPr>
                <a:endParaRPr lang="en-US"/>
              </a:p>
            </p:txBody>
          </p:sp>
          <p:sp>
            <p:nvSpPr>
              <p:cNvPr id="154636" name="Freeform 12"/>
              <p:cNvSpPr>
                <a:spLocks/>
              </p:cNvSpPr>
              <p:nvPr userDrawn="1"/>
            </p:nvSpPr>
            <p:spPr bwMode="hidden">
              <a:xfrm>
                <a:off x="0" y="2433"/>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extLst>
            </p:spPr>
            <p:txBody>
              <a:bodyPr/>
              <a:lstStyle/>
              <a:p>
                <a:pPr>
                  <a:defRPr/>
                </a:pPr>
                <a:endParaRPr lang="en-US"/>
              </a:p>
            </p:txBody>
          </p:sp>
          <p:sp>
            <p:nvSpPr>
              <p:cNvPr id="154637" name="Freeform 13"/>
              <p:cNvSpPr>
                <a:spLocks/>
              </p:cNvSpPr>
              <p:nvPr userDrawn="1"/>
            </p:nvSpPr>
            <p:spPr bwMode="hidden">
              <a:xfrm>
                <a:off x="0" y="2259"/>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extLst>
            </p:spPr>
            <p:txBody>
              <a:bodyPr/>
              <a:lstStyle/>
              <a:p>
                <a:pPr>
                  <a:defRPr/>
                </a:pPr>
                <a:endParaRPr lang="en-US"/>
              </a:p>
            </p:txBody>
          </p:sp>
          <p:sp>
            <p:nvSpPr>
              <p:cNvPr id="154638" name="Freeform 14"/>
              <p:cNvSpPr>
                <a:spLocks/>
              </p:cNvSpPr>
              <p:nvPr userDrawn="1"/>
            </p:nvSpPr>
            <p:spPr bwMode="hidden">
              <a:xfrm>
                <a:off x="0" y="209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extLst>
            </p:spPr>
            <p:txBody>
              <a:bodyPr/>
              <a:lstStyle/>
              <a:p>
                <a:pPr>
                  <a:defRPr/>
                </a:pPr>
                <a:endParaRPr lang="en-US"/>
              </a:p>
            </p:txBody>
          </p:sp>
          <p:sp>
            <p:nvSpPr>
              <p:cNvPr id="154639" name="Freeform 15"/>
              <p:cNvSpPr>
                <a:spLocks/>
              </p:cNvSpPr>
              <p:nvPr userDrawn="1"/>
            </p:nvSpPr>
            <p:spPr bwMode="hidden">
              <a:xfrm>
                <a:off x="0" y="192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extLst>
            </p:spPr>
            <p:txBody>
              <a:bodyPr/>
              <a:lstStyle/>
              <a:p>
                <a:pPr>
                  <a:defRPr/>
                </a:pPr>
                <a:endParaRPr lang="en-US"/>
              </a:p>
            </p:txBody>
          </p:sp>
          <p:sp>
            <p:nvSpPr>
              <p:cNvPr id="154640" name="Freeform 16"/>
              <p:cNvSpPr>
                <a:spLocks/>
              </p:cNvSpPr>
              <p:nvPr userDrawn="1"/>
            </p:nvSpPr>
            <p:spPr bwMode="hidden">
              <a:xfrm>
                <a:off x="0" y="1645"/>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extLst>
            </p:spPr>
            <p:txBody>
              <a:bodyPr/>
              <a:lstStyle/>
              <a:p>
                <a:pPr>
                  <a:defRPr/>
                </a:pPr>
                <a:endParaRPr lang="en-US"/>
              </a:p>
            </p:txBody>
          </p:sp>
          <p:sp>
            <p:nvSpPr>
              <p:cNvPr id="154641" name="Freeform 17"/>
              <p:cNvSpPr>
                <a:spLocks/>
              </p:cNvSpPr>
              <p:nvPr userDrawn="1"/>
            </p:nvSpPr>
            <p:spPr bwMode="hidden">
              <a:xfrm>
                <a:off x="0" y="177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extLst>
            </p:spPr>
            <p:txBody>
              <a:bodyPr/>
              <a:lstStyle/>
              <a:p>
                <a:pPr>
                  <a:defRPr/>
                </a:pPr>
                <a:endParaRPr lang="en-US"/>
              </a:p>
            </p:txBody>
          </p:sp>
          <p:sp>
            <p:nvSpPr>
              <p:cNvPr id="154642" name="Freeform 18"/>
              <p:cNvSpPr>
                <a:spLocks/>
              </p:cNvSpPr>
              <p:nvPr userDrawn="1"/>
            </p:nvSpPr>
            <p:spPr bwMode="hidden">
              <a:xfrm>
                <a:off x="0" y="1520"/>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extLst>
            </p:spPr>
            <p:txBody>
              <a:bodyPr/>
              <a:lstStyle/>
              <a:p>
                <a:pPr>
                  <a:defRPr/>
                </a:pPr>
                <a:endParaRPr lang="en-US"/>
              </a:p>
            </p:txBody>
          </p:sp>
          <p:sp>
            <p:nvSpPr>
              <p:cNvPr id="154643" name="Freeform 19"/>
              <p:cNvSpPr>
                <a:spLocks/>
              </p:cNvSpPr>
              <p:nvPr userDrawn="1"/>
            </p:nvSpPr>
            <p:spPr bwMode="hidden">
              <a:xfrm>
                <a:off x="0" y="1394"/>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extLst>
            </p:spPr>
            <p:txBody>
              <a:bodyPr/>
              <a:lstStyle/>
              <a:p>
                <a:pPr>
                  <a:defRPr/>
                </a:pPr>
                <a:endParaRPr lang="en-US"/>
              </a:p>
            </p:txBody>
          </p:sp>
          <p:sp>
            <p:nvSpPr>
              <p:cNvPr id="154644" name="Freeform 20"/>
              <p:cNvSpPr>
                <a:spLocks/>
              </p:cNvSpPr>
              <p:nvPr userDrawn="1"/>
            </p:nvSpPr>
            <p:spPr bwMode="hidden">
              <a:xfrm>
                <a:off x="0" y="128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extLst>
            </p:spPr>
            <p:txBody>
              <a:bodyPr/>
              <a:lstStyle/>
              <a:p>
                <a:pPr>
                  <a:defRPr/>
                </a:pPr>
                <a:endParaRPr lang="en-US"/>
              </a:p>
            </p:txBody>
          </p:sp>
          <p:sp>
            <p:nvSpPr>
              <p:cNvPr id="154645" name="Freeform 21"/>
              <p:cNvSpPr>
                <a:spLocks/>
              </p:cNvSpPr>
              <p:nvPr userDrawn="1"/>
            </p:nvSpPr>
            <p:spPr bwMode="hidden">
              <a:xfrm>
                <a:off x="0" y="117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extLst>
            </p:spPr>
            <p:txBody>
              <a:bodyPr/>
              <a:lstStyle/>
              <a:p>
                <a:pPr>
                  <a:defRPr/>
                </a:pPr>
                <a:endParaRPr lang="en-US"/>
              </a:p>
            </p:txBody>
          </p:sp>
          <p:sp>
            <p:nvSpPr>
              <p:cNvPr id="154646" name="Freeform 22"/>
              <p:cNvSpPr>
                <a:spLocks/>
              </p:cNvSpPr>
              <p:nvPr userDrawn="1"/>
            </p:nvSpPr>
            <p:spPr bwMode="hidden">
              <a:xfrm>
                <a:off x="0" y="2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extLst>
            </p:spPr>
            <p:txBody>
              <a:bodyPr/>
              <a:lstStyle/>
              <a:p>
                <a:pPr>
                  <a:defRPr/>
                </a:pPr>
                <a:endParaRPr lang="en-US"/>
              </a:p>
            </p:txBody>
          </p:sp>
          <p:sp>
            <p:nvSpPr>
              <p:cNvPr id="154647" name="Freeform 23"/>
              <p:cNvSpPr>
                <a:spLocks/>
              </p:cNvSpPr>
              <p:nvPr userDrawn="1"/>
            </p:nvSpPr>
            <p:spPr bwMode="hidden">
              <a:xfrm>
                <a:off x="0" y="186"/>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extLst>
            </p:spPr>
            <p:txBody>
              <a:bodyPr/>
              <a:lstStyle/>
              <a:p>
                <a:pPr>
                  <a:defRPr/>
                </a:pPr>
                <a:endParaRPr lang="en-US"/>
              </a:p>
            </p:txBody>
          </p:sp>
          <p:sp>
            <p:nvSpPr>
              <p:cNvPr id="154648" name="Freeform 24"/>
              <p:cNvSpPr>
                <a:spLocks/>
              </p:cNvSpPr>
              <p:nvPr userDrawn="1"/>
            </p:nvSpPr>
            <p:spPr bwMode="hidden">
              <a:xfrm>
                <a:off x="0" y="475"/>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extLst>
            </p:spPr>
            <p:txBody>
              <a:bodyPr/>
              <a:lstStyle/>
              <a:p>
                <a:pPr>
                  <a:defRPr/>
                </a:pPr>
                <a:endParaRPr lang="en-US"/>
              </a:p>
            </p:txBody>
          </p:sp>
          <p:sp>
            <p:nvSpPr>
              <p:cNvPr id="154649" name="Freeform 25"/>
              <p:cNvSpPr>
                <a:spLocks/>
              </p:cNvSpPr>
              <p:nvPr userDrawn="1"/>
            </p:nvSpPr>
            <p:spPr bwMode="hidden">
              <a:xfrm>
                <a:off x="0" y="337"/>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extLst>
            </p:spPr>
            <p:txBody>
              <a:bodyPr/>
              <a:lstStyle/>
              <a:p>
                <a:pPr>
                  <a:defRPr/>
                </a:pPr>
                <a:endParaRPr lang="en-US"/>
              </a:p>
            </p:txBody>
          </p:sp>
          <p:sp>
            <p:nvSpPr>
              <p:cNvPr id="154650" name="Freeform 26"/>
              <p:cNvSpPr>
                <a:spLocks/>
              </p:cNvSpPr>
              <p:nvPr userDrawn="1"/>
            </p:nvSpPr>
            <p:spPr bwMode="hidden">
              <a:xfrm>
                <a:off x="0" y="60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extLst>
            </p:spPr>
            <p:txBody>
              <a:bodyPr/>
              <a:lstStyle/>
              <a:p>
                <a:pPr>
                  <a:defRPr/>
                </a:pPr>
                <a:endParaRPr lang="en-US"/>
              </a:p>
            </p:txBody>
          </p:sp>
          <p:sp>
            <p:nvSpPr>
              <p:cNvPr id="154651" name="Freeform 27"/>
              <p:cNvSpPr>
                <a:spLocks/>
              </p:cNvSpPr>
              <p:nvPr userDrawn="1"/>
            </p:nvSpPr>
            <p:spPr bwMode="hidden">
              <a:xfrm>
                <a:off x="0" y="72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extLst>
            </p:spPr>
            <p:txBody>
              <a:bodyPr/>
              <a:lstStyle/>
              <a:p>
                <a:pPr>
                  <a:defRPr/>
                </a:pPr>
                <a:endParaRPr lang="en-US"/>
              </a:p>
            </p:txBody>
          </p:sp>
          <p:sp>
            <p:nvSpPr>
              <p:cNvPr id="154652" name="Freeform 28"/>
              <p:cNvSpPr>
                <a:spLocks/>
              </p:cNvSpPr>
              <p:nvPr userDrawn="1"/>
            </p:nvSpPr>
            <p:spPr bwMode="hidden">
              <a:xfrm>
                <a:off x="0" y="841"/>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extLst>
            </p:spPr>
            <p:txBody>
              <a:bodyPr/>
              <a:lstStyle/>
              <a:p>
                <a:pPr>
                  <a:defRPr/>
                </a:pPr>
                <a:endParaRPr lang="en-US"/>
              </a:p>
            </p:txBody>
          </p:sp>
          <p:sp>
            <p:nvSpPr>
              <p:cNvPr id="154653" name="Freeform 29"/>
              <p:cNvSpPr>
                <a:spLocks/>
              </p:cNvSpPr>
              <p:nvPr userDrawn="1"/>
            </p:nvSpPr>
            <p:spPr bwMode="hidden">
              <a:xfrm>
                <a:off x="0" y="943"/>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extLst>
            </p:spPr>
            <p:txBody>
              <a:bodyPr/>
              <a:lstStyle/>
              <a:p>
                <a:pPr>
                  <a:defRPr/>
                </a:pPr>
                <a:endParaRPr lang="en-US"/>
              </a:p>
            </p:txBody>
          </p:sp>
          <p:grpSp>
            <p:nvGrpSpPr>
              <p:cNvPr id="4131" name="Group 30"/>
              <p:cNvGrpSpPr>
                <a:grpSpLocks/>
              </p:cNvGrpSpPr>
              <p:nvPr userDrawn="1"/>
            </p:nvGrpSpPr>
            <p:grpSpPr bwMode="auto">
              <a:xfrm>
                <a:off x="0" y="0"/>
                <a:ext cx="5758" cy="1045"/>
                <a:chOff x="0" y="0"/>
                <a:chExt cx="5758" cy="1045"/>
              </a:xfrm>
            </p:grpSpPr>
            <p:sp>
              <p:nvSpPr>
                <p:cNvPr id="154655" name="Freeform 31"/>
                <p:cNvSpPr>
                  <a:spLocks/>
                </p:cNvSpPr>
                <p:nvPr/>
              </p:nvSpPr>
              <p:spPr bwMode="hidden">
                <a:xfrm>
                  <a:off x="2849" y="0"/>
                  <a:ext cx="42" cy="1045"/>
                </a:xfrm>
                <a:custGeom>
                  <a:avLst/>
                  <a:gdLst>
                    <a:gd name="T0" fmla="*/ 18 w 42"/>
                    <a:gd name="T1" fmla="*/ 1043 h 1043"/>
                    <a:gd name="T2" fmla="*/ 42 w 42"/>
                    <a:gd name="T3" fmla="*/ 1043 h 1043"/>
                    <a:gd name="T4" fmla="*/ 42 w 42"/>
                    <a:gd name="T5" fmla="*/ 0 h 1043"/>
                    <a:gd name="T6" fmla="*/ 0 w 42"/>
                    <a:gd name="T7" fmla="*/ 0 h 1043"/>
                    <a:gd name="T8" fmla="*/ 0 w 42"/>
                    <a:gd name="T9" fmla="*/ 1043 h 1043"/>
                    <a:gd name="T10" fmla="*/ 18 w 42"/>
                    <a:gd name="T11" fmla="*/ 1043 h 1043"/>
                    <a:gd name="T12" fmla="*/ 18 w 4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extLst>
              </p:spPr>
              <p:txBody>
                <a:bodyPr/>
                <a:lstStyle/>
                <a:p>
                  <a:pPr>
                    <a:defRPr/>
                  </a:pPr>
                  <a:endParaRPr lang="en-US"/>
                </a:p>
              </p:txBody>
            </p:sp>
            <p:sp>
              <p:nvSpPr>
                <p:cNvPr id="154656" name="Freeform 32"/>
                <p:cNvSpPr>
                  <a:spLocks/>
                </p:cNvSpPr>
                <p:nvPr/>
              </p:nvSpPr>
              <p:spPr bwMode="hidden">
                <a:xfrm>
                  <a:off x="2400" y="0"/>
                  <a:ext cx="155" cy="1045"/>
                </a:xfrm>
                <a:custGeom>
                  <a:avLst/>
                  <a:gdLst>
                    <a:gd name="T0" fmla="*/ 131 w 155"/>
                    <a:gd name="T1" fmla="*/ 1043 h 1043"/>
                    <a:gd name="T2" fmla="*/ 155 w 155"/>
                    <a:gd name="T3" fmla="*/ 1043 h 1043"/>
                    <a:gd name="T4" fmla="*/ 42 w 155"/>
                    <a:gd name="T5" fmla="*/ 0 h 1043"/>
                    <a:gd name="T6" fmla="*/ 0 w 155"/>
                    <a:gd name="T7" fmla="*/ 0 h 1043"/>
                    <a:gd name="T8" fmla="*/ 113 w 155"/>
                    <a:gd name="T9" fmla="*/ 1043 h 1043"/>
                    <a:gd name="T10" fmla="*/ 131 w 155"/>
                    <a:gd name="T11" fmla="*/ 1043 h 1043"/>
                    <a:gd name="T12" fmla="*/ 131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extLst>
              </p:spPr>
              <p:txBody>
                <a:bodyPr/>
                <a:lstStyle/>
                <a:p>
                  <a:pPr>
                    <a:defRPr/>
                  </a:pPr>
                  <a:endParaRPr lang="en-US"/>
                </a:p>
              </p:txBody>
            </p:sp>
            <p:sp>
              <p:nvSpPr>
                <p:cNvPr id="154657" name="Freeform 33"/>
                <p:cNvSpPr>
                  <a:spLocks/>
                </p:cNvSpPr>
                <p:nvPr/>
              </p:nvSpPr>
              <p:spPr bwMode="hidden">
                <a:xfrm>
                  <a:off x="1967" y="0"/>
                  <a:ext cx="240" cy="1045"/>
                </a:xfrm>
                <a:custGeom>
                  <a:avLst/>
                  <a:gdLst>
                    <a:gd name="T0" fmla="*/ 221 w 239"/>
                    <a:gd name="T1" fmla="*/ 1043 h 1043"/>
                    <a:gd name="T2" fmla="*/ 239 w 239"/>
                    <a:gd name="T3" fmla="*/ 1043 h 1043"/>
                    <a:gd name="T4" fmla="*/ 36 w 239"/>
                    <a:gd name="T5" fmla="*/ 0 h 1043"/>
                    <a:gd name="T6" fmla="*/ 0 w 239"/>
                    <a:gd name="T7" fmla="*/ 0 h 1043"/>
                    <a:gd name="T8" fmla="*/ 203 w 239"/>
                    <a:gd name="T9" fmla="*/ 1043 h 1043"/>
                    <a:gd name="T10" fmla="*/ 221 w 239"/>
                    <a:gd name="T11" fmla="*/ 1043 h 1043"/>
                    <a:gd name="T12" fmla="*/ 221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extLst>
              </p:spPr>
              <p:txBody>
                <a:bodyPr/>
                <a:lstStyle/>
                <a:p>
                  <a:pPr>
                    <a:defRPr/>
                  </a:pPr>
                  <a:endParaRPr lang="en-US"/>
                </a:p>
              </p:txBody>
            </p:sp>
            <p:sp>
              <p:nvSpPr>
                <p:cNvPr id="154658" name="Freeform 34"/>
                <p:cNvSpPr>
                  <a:spLocks/>
                </p:cNvSpPr>
                <p:nvPr/>
              </p:nvSpPr>
              <p:spPr bwMode="hidden">
                <a:xfrm>
                  <a:off x="1554" y="0"/>
                  <a:ext cx="353" cy="1045"/>
                </a:xfrm>
                <a:custGeom>
                  <a:avLst/>
                  <a:gdLst>
                    <a:gd name="T0" fmla="*/ 334 w 352"/>
                    <a:gd name="T1" fmla="*/ 1043 h 1043"/>
                    <a:gd name="T2" fmla="*/ 352 w 352"/>
                    <a:gd name="T3" fmla="*/ 1043 h 1043"/>
                    <a:gd name="T4" fmla="*/ 41 w 352"/>
                    <a:gd name="T5" fmla="*/ 0 h 1043"/>
                    <a:gd name="T6" fmla="*/ 0 w 352"/>
                    <a:gd name="T7" fmla="*/ 0 h 1043"/>
                    <a:gd name="T8" fmla="*/ 311 w 352"/>
                    <a:gd name="T9" fmla="*/ 1043 h 1043"/>
                    <a:gd name="T10" fmla="*/ 334 w 352"/>
                    <a:gd name="T11" fmla="*/ 1043 h 1043"/>
                    <a:gd name="T12" fmla="*/ 334 w 35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extLst>
              </p:spPr>
              <p:txBody>
                <a:bodyPr/>
                <a:lstStyle/>
                <a:p>
                  <a:pPr>
                    <a:defRPr/>
                  </a:pPr>
                  <a:endParaRPr lang="en-US"/>
                </a:p>
              </p:txBody>
            </p:sp>
            <p:sp>
              <p:nvSpPr>
                <p:cNvPr id="154659" name="Freeform 35"/>
                <p:cNvSpPr>
                  <a:spLocks/>
                </p:cNvSpPr>
                <p:nvPr/>
              </p:nvSpPr>
              <p:spPr bwMode="hidden">
                <a:xfrm>
                  <a:off x="1134" y="0"/>
                  <a:ext cx="450" cy="1045"/>
                </a:xfrm>
                <a:custGeom>
                  <a:avLst/>
                  <a:gdLst>
                    <a:gd name="T0" fmla="*/ 425 w 449"/>
                    <a:gd name="T1" fmla="*/ 1043 h 1043"/>
                    <a:gd name="T2" fmla="*/ 449 w 449"/>
                    <a:gd name="T3" fmla="*/ 1043 h 1043"/>
                    <a:gd name="T4" fmla="*/ 42 w 449"/>
                    <a:gd name="T5" fmla="*/ 0 h 1043"/>
                    <a:gd name="T6" fmla="*/ 0 w 449"/>
                    <a:gd name="T7" fmla="*/ 0 h 1043"/>
                    <a:gd name="T8" fmla="*/ 407 w 449"/>
                    <a:gd name="T9" fmla="*/ 1043 h 1043"/>
                    <a:gd name="T10" fmla="*/ 425 w 449"/>
                    <a:gd name="T11" fmla="*/ 1043 h 1043"/>
                    <a:gd name="T12" fmla="*/ 425 w 44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extLst>
              </p:spPr>
              <p:txBody>
                <a:bodyPr/>
                <a:lstStyle/>
                <a:p>
                  <a:pPr>
                    <a:defRPr/>
                  </a:pPr>
                  <a:endParaRPr lang="en-US"/>
                </a:p>
              </p:txBody>
            </p:sp>
            <p:sp>
              <p:nvSpPr>
                <p:cNvPr id="154660" name="Freeform 36"/>
                <p:cNvSpPr>
                  <a:spLocks/>
                </p:cNvSpPr>
                <p:nvPr/>
              </p:nvSpPr>
              <p:spPr bwMode="hidden">
                <a:xfrm>
                  <a:off x="714" y="0"/>
                  <a:ext cx="540" cy="1045"/>
                </a:xfrm>
                <a:custGeom>
                  <a:avLst/>
                  <a:gdLst>
                    <a:gd name="T0" fmla="*/ 520 w 538"/>
                    <a:gd name="T1" fmla="*/ 1043 h 1043"/>
                    <a:gd name="T2" fmla="*/ 538 w 538"/>
                    <a:gd name="T3" fmla="*/ 1043 h 1043"/>
                    <a:gd name="T4" fmla="*/ 41 w 538"/>
                    <a:gd name="T5" fmla="*/ 0 h 1043"/>
                    <a:gd name="T6" fmla="*/ 0 w 538"/>
                    <a:gd name="T7" fmla="*/ 0 h 1043"/>
                    <a:gd name="T8" fmla="*/ 496 w 538"/>
                    <a:gd name="T9" fmla="*/ 1043 h 1043"/>
                    <a:gd name="T10" fmla="*/ 520 w 538"/>
                    <a:gd name="T11" fmla="*/ 1043 h 1043"/>
                    <a:gd name="T12" fmla="*/ 520 w 53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extLst>
              </p:spPr>
              <p:txBody>
                <a:bodyPr/>
                <a:lstStyle/>
                <a:p>
                  <a:pPr>
                    <a:defRPr/>
                  </a:pPr>
                  <a:endParaRPr lang="en-US"/>
                </a:p>
              </p:txBody>
            </p:sp>
            <p:sp>
              <p:nvSpPr>
                <p:cNvPr id="154661" name="Freeform 37"/>
                <p:cNvSpPr>
                  <a:spLocks/>
                </p:cNvSpPr>
                <p:nvPr/>
              </p:nvSpPr>
              <p:spPr bwMode="hidden">
                <a:xfrm>
                  <a:off x="306" y="0"/>
                  <a:ext cx="642" cy="1045"/>
                </a:xfrm>
                <a:custGeom>
                  <a:avLst/>
                  <a:gdLst>
                    <a:gd name="T0" fmla="*/ 622 w 640"/>
                    <a:gd name="T1" fmla="*/ 1043 h 1043"/>
                    <a:gd name="T2" fmla="*/ 640 w 640"/>
                    <a:gd name="T3" fmla="*/ 1043 h 1043"/>
                    <a:gd name="T4" fmla="*/ 48 w 640"/>
                    <a:gd name="T5" fmla="*/ 0 h 1043"/>
                    <a:gd name="T6" fmla="*/ 0 w 640"/>
                    <a:gd name="T7" fmla="*/ 0 h 1043"/>
                    <a:gd name="T8" fmla="*/ 598 w 640"/>
                    <a:gd name="T9" fmla="*/ 1043 h 1043"/>
                    <a:gd name="T10" fmla="*/ 622 w 640"/>
                    <a:gd name="T11" fmla="*/ 1043 h 1043"/>
                    <a:gd name="T12" fmla="*/ 622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extLst>
              </p:spPr>
              <p:txBody>
                <a:bodyPr/>
                <a:lstStyle/>
                <a:p>
                  <a:pPr>
                    <a:defRPr/>
                  </a:pPr>
                  <a:endParaRPr lang="en-US"/>
                </a:p>
              </p:txBody>
            </p:sp>
            <p:sp>
              <p:nvSpPr>
                <p:cNvPr id="154662" name="Freeform 38"/>
                <p:cNvSpPr>
                  <a:spLocks/>
                </p:cNvSpPr>
                <p:nvPr/>
              </p:nvSpPr>
              <p:spPr bwMode="hidden">
                <a:xfrm>
                  <a:off x="0" y="108"/>
                  <a:ext cx="630" cy="937"/>
                </a:xfrm>
                <a:custGeom>
                  <a:avLst/>
                  <a:gdLst>
                    <a:gd name="T0" fmla="*/ 604 w 628"/>
                    <a:gd name="T1" fmla="*/ 935 h 935"/>
                    <a:gd name="T2" fmla="*/ 628 w 628"/>
                    <a:gd name="T3" fmla="*/ 935 h 935"/>
                    <a:gd name="T4" fmla="*/ 0 w 628"/>
                    <a:gd name="T5" fmla="*/ 0 h 935"/>
                    <a:gd name="T6" fmla="*/ 0 w 628"/>
                    <a:gd name="T7" fmla="*/ 66 h 935"/>
                    <a:gd name="T8" fmla="*/ 580 w 628"/>
                    <a:gd name="T9" fmla="*/ 935 h 935"/>
                    <a:gd name="T10" fmla="*/ 604 w 628"/>
                    <a:gd name="T11" fmla="*/ 935 h 935"/>
                    <a:gd name="T12" fmla="*/ 604 w 628"/>
                    <a:gd name="T13" fmla="*/ 935 h 935"/>
                  </a:gdLst>
                  <a:ahLst/>
                  <a:cxnLst>
                    <a:cxn ang="0">
                      <a:pos x="T0" y="T1"/>
                    </a:cxn>
                    <a:cxn ang="0">
                      <a:pos x="T2" y="T3"/>
                    </a:cxn>
                    <a:cxn ang="0">
                      <a:pos x="T4" y="T5"/>
                    </a:cxn>
                    <a:cxn ang="0">
                      <a:pos x="T6" y="T7"/>
                    </a:cxn>
                    <a:cxn ang="0">
                      <a:pos x="T8" y="T9"/>
                    </a:cxn>
                    <a:cxn ang="0">
                      <a:pos x="T10" y="T11"/>
                    </a:cxn>
                    <a:cxn ang="0">
                      <a:pos x="T12" y="T13"/>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extLst>
              </p:spPr>
              <p:txBody>
                <a:bodyPr/>
                <a:lstStyle/>
                <a:p>
                  <a:pPr>
                    <a:defRPr/>
                  </a:pPr>
                  <a:endParaRPr lang="en-US"/>
                </a:p>
              </p:txBody>
            </p:sp>
            <p:sp>
              <p:nvSpPr>
                <p:cNvPr id="154663" name="Freeform 39"/>
                <p:cNvSpPr>
                  <a:spLocks/>
                </p:cNvSpPr>
                <p:nvPr/>
              </p:nvSpPr>
              <p:spPr bwMode="hidden">
                <a:xfrm>
                  <a:off x="3191" y="0"/>
                  <a:ext cx="155" cy="1045"/>
                </a:xfrm>
                <a:custGeom>
                  <a:avLst/>
                  <a:gdLst>
                    <a:gd name="T0" fmla="*/ 18 w 155"/>
                    <a:gd name="T1" fmla="*/ 1043 h 1043"/>
                    <a:gd name="T2" fmla="*/ 42 w 155"/>
                    <a:gd name="T3" fmla="*/ 1043 h 1043"/>
                    <a:gd name="T4" fmla="*/ 155 w 155"/>
                    <a:gd name="T5" fmla="*/ 0 h 1043"/>
                    <a:gd name="T6" fmla="*/ 114 w 155"/>
                    <a:gd name="T7" fmla="*/ 0 h 1043"/>
                    <a:gd name="T8" fmla="*/ 0 w 155"/>
                    <a:gd name="T9" fmla="*/ 1043 h 1043"/>
                    <a:gd name="T10" fmla="*/ 18 w 155"/>
                    <a:gd name="T11" fmla="*/ 1043 h 1043"/>
                    <a:gd name="T12" fmla="*/ 18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extLst>
              </p:spPr>
              <p:txBody>
                <a:bodyPr/>
                <a:lstStyle/>
                <a:p>
                  <a:pPr>
                    <a:defRPr/>
                  </a:pPr>
                  <a:endParaRPr lang="en-US"/>
                </a:p>
              </p:txBody>
            </p:sp>
            <p:sp>
              <p:nvSpPr>
                <p:cNvPr id="154664" name="Freeform 40"/>
                <p:cNvSpPr>
                  <a:spLocks/>
                </p:cNvSpPr>
                <p:nvPr/>
              </p:nvSpPr>
              <p:spPr bwMode="hidden">
                <a:xfrm>
                  <a:off x="3533" y="0"/>
                  <a:ext cx="240" cy="1045"/>
                </a:xfrm>
                <a:custGeom>
                  <a:avLst/>
                  <a:gdLst>
                    <a:gd name="T0" fmla="*/ 18 w 239"/>
                    <a:gd name="T1" fmla="*/ 1043 h 1043"/>
                    <a:gd name="T2" fmla="*/ 36 w 239"/>
                    <a:gd name="T3" fmla="*/ 1043 h 1043"/>
                    <a:gd name="T4" fmla="*/ 239 w 239"/>
                    <a:gd name="T5" fmla="*/ 0 h 1043"/>
                    <a:gd name="T6" fmla="*/ 203 w 239"/>
                    <a:gd name="T7" fmla="*/ 0 h 1043"/>
                    <a:gd name="T8" fmla="*/ 0 w 239"/>
                    <a:gd name="T9" fmla="*/ 1043 h 1043"/>
                    <a:gd name="T10" fmla="*/ 18 w 239"/>
                    <a:gd name="T11" fmla="*/ 1043 h 1043"/>
                    <a:gd name="T12" fmla="*/ 18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extLst>
              </p:spPr>
              <p:txBody>
                <a:bodyPr/>
                <a:lstStyle/>
                <a:p>
                  <a:pPr>
                    <a:defRPr/>
                  </a:pPr>
                  <a:endParaRPr lang="en-US"/>
                </a:p>
              </p:txBody>
            </p:sp>
            <p:sp>
              <p:nvSpPr>
                <p:cNvPr id="154665" name="Freeform 41"/>
                <p:cNvSpPr>
                  <a:spLocks/>
                </p:cNvSpPr>
                <p:nvPr/>
              </p:nvSpPr>
              <p:spPr bwMode="hidden">
                <a:xfrm>
                  <a:off x="3821" y="0"/>
                  <a:ext cx="359" cy="1045"/>
                </a:xfrm>
                <a:custGeom>
                  <a:avLst/>
                  <a:gdLst>
                    <a:gd name="T0" fmla="*/ 24 w 358"/>
                    <a:gd name="T1" fmla="*/ 1043 h 1043"/>
                    <a:gd name="T2" fmla="*/ 42 w 358"/>
                    <a:gd name="T3" fmla="*/ 1043 h 1043"/>
                    <a:gd name="T4" fmla="*/ 358 w 358"/>
                    <a:gd name="T5" fmla="*/ 0 h 1043"/>
                    <a:gd name="T6" fmla="*/ 317 w 358"/>
                    <a:gd name="T7" fmla="*/ 0 h 1043"/>
                    <a:gd name="T8" fmla="*/ 0 w 358"/>
                    <a:gd name="T9" fmla="*/ 1043 h 1043"/>
                    <a:gd name="T10" fmla="*/ 24 w 358"/>
                    <a:gd name="T11" fmla="*/ 1043 h 1043"/>
                    <a:gd name="T12" fmla="*/ 24 w 35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extLst>
              </p:spPr>
              <p:txBody>
                <a:bodyPr/>
                <a:lstStyle/>
                <a:p>
                  <a:pPr>
                    <a:defRPr/>
                  </a:pPr>
                  <a:endParaRPr lang="en-US"/>
                </a:p>
              </p:txBody>
            </p:sp>
            <p:sp>
              <p:nvSpPr>
                <p:cNvPr id="154666" name="Freeform 42"/>
                <p:cNvSpPr>
                  <a:spLocks/>
                </p:cNvSpPr>
                <p:nvPr/>
              </p:nvSpPr>
              <p:spPr bwMode="hidden">
                <a:xfrm>
                  <a:off x="4139" y="0"/>
                  <a:ext cx="449" cy="1045"/>
                </a:xfrm>
                <a:custGeom>
                  <a:avLst/>
                  <a:gdLst>
                    <a:gd name="T0" fmla="*/ 18 w 448"/>
                    <a:gd name="T1" fmla="*/ 1043 h 1043"/>
                    <a:gd name="T2" fmla="*/ 41 w 448"/>
                    <a:gd name="T3" fmla="*/ 1043 h 1043"/>
                    <a:gd name="T4" fmla="*/ 448 w 448"/>
                    <a:gd name="T5" fmla="*/ 0 h 1043"/>
                    <a:gd name="T6" fmla="*/ 406 w 448"/>
                    <a:gd name="T7" fmla="*/ 0 h 1043"/>
                    <a:gd name="T8" fmla="*/ 0 w 448"/>
                    <a:gd name="T9" fmla="*/ 1043 h 1043"/>
                    <a:gd name="T10" fmla="*/ 18 w 448"/>
                    <a:gd name="T11" fmla="*/ 1043 h 1043"/>
                    <a:gd name="T12" fmla="*/ 18 w 44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extLst>
              </p:spPr>
              <p:txBody>
                <a:bodyPr/>
                <a:lstStyle/>
                <a:p>
                  <a:pPr>
                    <a:defRPr/>
                  </a:pPr>
                  <a:endParaRPr lang="en-US"/>
                </a:p>
              </p:txBody>
            </p:sp>
            <p:sp>
              <p:nvSpPr>
                <p:cNvPr id="154667" name="Freeform 43"/>
                <p:cNvSpPr>
                  <a:spLocks/>
                </p:cNvSpPr>
                <p:nvPr/>
              </p:nvSpPr>
              <p:spPr bwMode="hidden">
                <a:xfrm>
                  <a:off x="4480" y="0"/>
                  <a:ext cx="541" cy="1045"/>
                </a:xfrm>
                <a:custGeom>
                  <a:avLst/>
                  <a:gdLst>
                    <a:gd name="T0" fmla="*/ 18 w 539"/>
                    <a:gd name="T1" fmla="*/ 1043 h 1043"/>
                    <a:gd name="T2" fmla="*/ 42 w 539"/>
                    <a:gd name="T3" fmla="*/ 1043 h 1043"/>
                    <a:gd name="T4" fmla="*/ 539 w 539"/>
                    <a:gd name="T5" fmla="*/ 0 h 1043"/>
                    <a:gd name="T6" fmla="*/ 497 w 539"/>
                    <a:gd name="T7" fmla="*/ 0 h 1043"/>
                    <a:gd name="T8" fmla="*/ 0 w 539"/>
                    <a:gd name="T9" fmla="*/ 1043 h 1043"/>
                    <a:gd name="T10" fmla="*/ 18 w 539"/>
                    <a:gd name="T11" fmla="*/ 1043 h 1043"/>
                    <a:gd name="T12" fmla="*/ 18 w 5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extLst>
              </p:spPr>
              <p:txBody>
                <a:bodyPr/>
                <a:lstStyle/>
                <a:p>
                  <a:pPr>
                    <a:defRPr/>
                  </a:pPr>
                  <a:endParaRPr lang="en-US"/>
                </a:p>
              </p:txBody>
            </p:sp>
            <p:sp>
              <p:nvSpPr>
                <p:cNvPr id="154668" name="Freeform 44"/>
                <p:cNvSpPr>
                  <a:spLocks/>
                </p:cNvSpPr>
                <p:nvPr/>
              </p:nvSpPr>
              <p:spPr bwMode="hidden">
                <a:xfrm>
                  <a:off x="4768" y="0"/>
                  <a:ext cx="642" cy="1045"/>
                </a:xfrm>
                <a:custGeom>
                  <a:avLst/>
                  <a:gdLst>
                    <a:gd name="T0" fmla="*/ 18 w 640"/>
                    <a:gd name="T1" fmla="*/ 1043 h 1043"/>
                    <a:gd name="T2" fmla="*/ 42 w 640"/>
                    <a:gd name="T3" fmla="*/ 1043 h 1043"/>
                    <a:gd name="T4" fmla="*/ 640 w 640"/>
                    <a:gd name="T5" fmla="*/ 0 h 1043"/>
                    <a:gd name="T6" fmla="*/ 592 w 640"/>
                    <a:gd name="T7" fmla="*/ 0 h 1043"/>
                    <a:gd name="T8" fmla="*/ 0 w 640"/>
                    <a:gd name="T9" fmla="*/ 1043 h 1043"/>
                    <a:gd name="T10" fmla="*/ 18 w 640"/>
                    <a:gd name="T11" fmla="*/ 1043 h 1043"/>
                    <a:gd name="T12" fmla="*/ 18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extLst>
              </p:spPr>
              <p:txBody>
                <a:bodyPr/>
                <a:lstStyle/>
                <a:p>
                  <a:pPr>
                    <a:defRPr/>
                  </a:pPr>
                  <a:endParaRPr lang="en-US"/>
                </a:p>
              </p:txBody>
            </p:sp>
            <p:sp>
              <p:nvSpPr>
                <p:cNvPr id="154669" name="Freeform 45"/>
                <p:cNvSpPr>
                  <a:spLocks/>
                </p:cNvSpPr>
                <p:nvPr/>
              </p:nvSpPr>
              <p:spPr bwMode="hidden">
                <a:xfrm>
                  <a:off x="5086" y="48"/>
                  <a:ext cx="672" cy="997"/>
                </a:xfrm>
                <a:custGeom>
                  <a:avLst/>
                  <a:gdLst>
                    <a:gd name="T0" fmla="*/ 24 w 670"/>
                    <a:gd name="T1" fmla="*/ 995 h 995"/>
                    <a:gd name="T2" fmla="*/ 48 w 670"/>
                    <a:gd name="T3" fmla="*/ 995 h 995"/>
                    <a:gd name="T4" fmla="*/ 670 w 670"/>
                    <a:gd name="T5" fmla="*/ 72 h 995"/>
                    <a:gd name="T6" fmla="*/ 670 w 670"/>
                    <a:gd name="T7" fmla="*/ 0 h 995"/>
                    <a:gd name="T8" fmla="*/ 0 w 670"/>
                    <a:gd name="T9" fmla="*/ 995 h 995"/>
                    <a:gd name="T10" fmla="*/ 24 w 670"/>
                    <a:gd name="T11" fmla="*/ 995 h 995"/>
                    <a:gd name="T12" fmla="*/ 24 w 670"/>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extLst>
              </p:spPr>
              <p:txBody>
                <a:bodyPr/>
                <a:lstStyle/>
                <a:p>
                  <a:pPr>
                    <a:defRPr/>
                  </a:pPr>
                  <a:endParaRPr lang="en-US"/>
                </a:p>
              </p:txBody>
            </p:sp>
          </p:grpSp>
          <p:grpSp>
            <p:nvGrpSpPr>
              <p:cNvPr id="4132" name="Group 46"/>
              <p:cNvGrpSpPr>
                <a:grpSpLocks/>
              </p:cNvGrpSpPr>
              <p:nvPr userDrawn="1"/>
            </p:nvGrpSpPr>
            <p:grpSpPr bwMode="auto">
              <a:xfrm>
                <a:off x="0" y="558"/>
                <a:ext cx="5758" cy="487"/>
                <a:chOff x="0" y="558"/>
                <a:chExt cx="5758" cy="487"/>
              </a:xfrm>
            </p:grpSpPr>
            <p:sp>
              <p:nvSpPr>
                <p:cNvPr id="1079" name="Freeform 47"/>
                <p:cNvSpPr>
                  <a:spLocks/>
                </p:cNvSpPr>
                <p:nvPr/>
              </p:nvSpPr>
              <p:spPr bwMode="hidden">
                <a:xfrm>
                  <a:off x="0" y="618"/>
                  <a:ext cx="306" cy="427"/>
                </a:xfrm>
                <a:custGeom>
                  <a:avLst/>
                  <a:gdLst>
                    <a:gd name="T0" fmla="*/ 282 w 305"/>
                    <a:gd name="T1" fmla="*/ 427 h 426"/>
                    <a:gd name="T2" fmla="*/ 306 w 305"/>
                    <a:gd name="T3" fmla="*/ 427 h 426"/>
                    <a:gd name="T4" fmla="*/ 0 w 305"/>
                    <a:gd name="T5" fmla="*/ 0 h 426"/>
                    <a:gd name="T6" fmla="*/ 0 w 305"/>
                    <a:gd name="T7" fmla="*/ 66 h 426"/>
                    <a:gd name="T8" fmla="*/ 252 w 305"/>
                    <a:gd name="T9" fmla="*/ 427 h 426"/>
                    <a:gd name="T10" fmla="*/ 282 w 305"/>
                    <a:gd name="T11" fmla="*/ 427 h 426"/>
                    <a:gd name="T12" fmla="*/ 282 w 305"/>
                    <a:gd name="T13" fmla="*/ 427 h 4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6">
                      <a:moveTo>
                        <a:pt x="281" y="426"/>
                      </a:moveTo>
                      <a:lnTo>
                        <a:pt x="305" y="426"/>
                      </a:lnTo>
                      <a:lnTo>
                        <a:pt x="0" y="0"/>
                      </a:lnTo>
                      <a:lnTo>
                        <a:pt x="0" y="66"/>
                      </a:lnTo>
                      <a:lnTo>
                        <a:pt x="251" y="426"/>
                      </a:lnTo>
                      <a:lnTo>
                        <a:pt x="281" y="426"/>
                      </a:lnTo>
                      <a:close/>
                    </a:path>
                  </a:pathLst>
                </a:custGeom>
                <a:solidFill>
                  <a:schemeClr val="accent2"/>
                </a:solidFill>
                <a:ln w="9525">
                  <a:noFill/>
                  <a:round/>
                  <a:headEnd/>
                  <a:tailEnd/>
                </a:ln>
              </p:spPr>
              <p:txBody>
                <a:bodyPr/>
                <a:lstStyle/>
                <a:p>
                  <a:pPr>
                    <a:defRPr/>
                  </a:pPr>
                  <a:endParaRPr lang="en-US"/>
                </a:p>
              </p:txBody>
            </p:sp>
            <p:sp>
              <p:nvSpPr>
                <p:cNvPr id="1080" name="Freeform 48"/>
                <p:cNvSpPr>
                  <a:spLocks/>
                </p:cNvSpPr>
                <p:nvPr/>
              </p:nvSpPr>
              <p:spPr bwMode="hidden">
                <a:xfrm>
                  <a:off x="5410" y="558"/>
                  <a:ext cx="348" cy="487"/>
                </a:xfrm>
                <a:custGeom>
                  <a:avLst/>
                  <a:gdLst>
                    <a:gd name="T0" fmla="*/ 24 w 347"/>
                    <a:gd name="T1" fmla="*/ 487 h 486"/>
                    <a:gd name="T2" fmla="*/ 48 w 347"/>
                    <a:gd name="T3" fmla="*/ 487 h 486"/>
                    <a:gd name="T4" fmla="*/ 348 w 347"/>
                    <a:gd name="T5" fmla="*/ 72 h 486"/>
                    <a:gd name="T6" fmla="*/ 348 w 347"/>
                    <a:gd name="T7" fmla="*/ 0 h 486"/>
                    <a:gd name="T8" fmla="*/ 0 w 347"/>
                    <a:gd name="T9" fmla="*/ 487 h 486"/>
                    <a:gd name="T10" fmla="*/ 24 w 347"/>
                    <a:gd name="T11" fmla="*/ 487 h 486"/>
                    <a:gd name="T12" fmla="*/ 24 w 347"/>
                    <a:gd name="T13" fmla="*/ 487 h 4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7" h="486">
                      <a:moveTo>
                        <a:pt x="24" y="486"/>
                      </a:moveTo>
                      <a:lnTo>
                        <a:pt x="48" y="486"/>
                      </a:lnTo>
                      <a:lnTo>
                        <a:pt x="347" y="72"/>
                      </a:lnTo>
                      <a:lnTo>
                        <a:pt x="347" y="0"/>
                      </a:lnTo>
                      <a:lnTo>
                        <a:pt x="0" y="486"/>
                      </a:lnTo>
                      <a:lnTo>
                        <a:pt x="24" y="486"/>
                      </a:lnTo>
                      <a:close/>
                    </a:path>
                  </a:pathLst>
                </a:custGeom>
                <a:solidFill>
                  <a:schemeClr val="accent2"/>
                </a:solidFill>
                <a:ln w="9525">
                  <a:noFill/>
                  <a:round/>
                  <a:headEnd/>
                  <a:tailEnd/>
                </a:ln>
              </p:spPr>
              <p:txBody>
                <a:bodyPr/>
                <a:lstStyle/>
                <a:p>
                  <a:pPr>
                    <a:defRPr/>
                  </a:pPr>
                  <a:endParaRPr lang="en-US"/>
                </a:p>
              </p:txBody>
            </p:sp>
          </p:grpSp>
          <p:grpSp>
            <p:nvGrpSpPr>
              <p:cNvPr id="4133" name="Group 49"/>
              <p:cNvGrpSpPr>
                <a:grpSpLocks/>
              </p:cNvGrpSpPr>
              <p:nvPr userDrawn="1"/>
            </p:nvGrpSpPr>
            <p:grpSpPr bwMode="auto">
              <a:xfrm>
                <a:off x="264" y="1039"/>
                <a:ext cx="5200" cy="3280"/>
                <a:chOff x="264" y="1039"/>
                <a:chExt cx="5200" cy="3280"/>
              </a:xfrm>
            </p:grpSpPr>
            <p:sp>
              <p:nvSpPr>
                <p:cNvPr id="154674" name="Freeform 50"/>
                <p:cNvSpPr>
                  <a:spLocks/>
                </p:cNvSpPr>
                <p:nvPr/>
              </p:nvSpPr>
              <p:spPr bwMode="hidden">
                <a:xfrm>
                  <a:off x="2849" y="1039"/>
                  <a:ext cx="42" cy="3280"/>
                </a:xfrm>
                <a:custGeom>
                  <a:avLst/>
                  <a:gdLst>
                    <a:gd name="T0" fmla="*/ 18 w 42"/>
                    <a:gd name="T1" fmla="*/ 0 h 3273"/>
                    <a:gd name="T2" fmla="*/ 0 w 42"/>
                    <a:gd name="T3" fmla="*/ 0 h 3273"/>
                    <a:gd name="T4" fmla="*/ 0 w 42"/>
                    <a:gd name="T5" fmla="*/ 3273 h 3273"/>
                    <a:gd name="T6" fmla="*/ 42 w 42"/>
                    <a:gd name="T7" fmla="*/ 3273 h 3273"/>
                    <a:gd name="T8" fmla="*/ 42 w 42"/>
                    <a:gd name="T9" fmla="*/ 0 h 3273"/>
                    <a:gd name="T10" fmla="*/ 18 w 42"/>
                    <a:gd name="T11" fmla="*/ 0 h 3273"/>
                    <a:gd name="T12" fmla="*/ 18 w 42"/>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extLst>
              </p:spPr>
              <p:txBody>
                <a:bodyPr/>
                <a:lstStyle/>
                <a:p>
                  <a:pPr>
                    <a:defRPr/>
                  </a:pPr>
                  <a:endParaRPr lang="en-US"/>
                </a:p>
              </p:txBody>
            </p:sp>
            <p:sp>
              <p:nvSpPr>
                <p:cNvPr id="154675" name="Freeform 51"/>
                <p:cNvSpPr>
                  <a:spLocks/>
                </p:cNvSpPr>
                <p:nvPr/>
              </p:nvSpPr>
              <p:spPr bwMode="hidden">
                <a:xfrm>
                  <a:off x="2154" y="1039"/>
                  <a:ext cx="401" cy="3280"/>
                </a:xfrm>
                <a:custGeom>
                  <a:avLst/>
                  <a:gdLst>
                    <a:gd name="T0" fmla="*/ 376 w 400"/>
                    <a:gd name="T1" fmla="*/ 0 h 3273"/>
                    <a:gd name="T2" fmla="*/ 358 w 400"/>
                    <a:gd name="T3" fmla="*/ 0 h 3273"/>
                    <a:gd name="T4" fmla="*/ 0 w 400"/>
                    <a:gd name="T5" fmla="*/ 3273 h 3273"/>
                    <a:gd name="T6" fmla="*/ 41 w 400"/>
                    <a:gd name="T7" fmla="*/ 3273 h 3273"/>
                    <a:gd name="T8" fmla="*/ 400 w 400"/>
                    <a:gd name="T9" fmla="*/ 0 h 3273"/>
                    <a:gd name="T10" fmla="*/ 376 w 400"/>
                    <a:gd name="T11" fmla="*/ 0 h 3273"/>
                    <a:gd name="T12" fmla="*/ 376 w 400"/>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extLst>
              </p:spPr>
              <p:txBody>
                <a:bodyPr/>
                <a:lstStyle/>
                <a:p>
                  <a:pPr>
                    <a:defRPr/>
                  </a:pPr>
                  <a:endParaRPr lang="en-US"/>
                </a:p>
              </p:txBody>
            </p:sp>
            <p:sp>
              <p:nvSpPr>
                <p:cNvPr id="154676" name="Freeform 52"/>
                <p:cNvSpPr>
                  <a:spLocks/>
                </p:cNvSpPr>
                <p:nvPr/>
              </p:nvSpPr>
              <p:spPr bwMode="hidden">
                <a:xfrm>
                  <a:off x="1530" y="1039"/>
                  <a:ext cx="677" cy="3280"/>
                </a:xfrm>
                <a:custGeom>
                  <a:avLst/>
                  <a:gdLst>
                    <a:gd name="T0" fmla="*/ 657 w 675"/>
                    <a:gd name="T1" fmla="*/ 0 h 3273"/>
                    <a:gd name="T2" fmla="*/ 639 w 675"/>
                    <a:gd name="T3" fmla="*/ 0 h 3273"/>
                    <a:gd name="T4" fmla="*/ 0 w 675"/>
                    <a:gd name="T5" fmla="*/ 3273 h 3273"/>
                    <a:gd name="T6" fmla="*/ 42 w 675"/>
                    <a:gd name="T7" fmla="*/ 3273 h 3273"/>
                    <a:gd name="T8" fmla="*/ 675 w 675"/>
                    <a:gd name="T9" fmla="*/ 0 h 3273"/>
                    <a:gd name="T10" fmla="*/ 657 w 675"/>
                    <a:gd name="T11" fmla="*/ 0 h 3273"/>
                    <a:gd name="T12" fmla="*/ 657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extLst>
              </p:spPr>
              <p:txBody>
                <a:bodyPr/>
                <a:lstStyle/>
                <a:p>
                  <a:pPr>
                    <a:defRPr/>
                  </a:pPr>
                  <a:endParaRPr lang="en-US"/>
                </a:p>
              </p:txBody>
            </p:sp>
            <p:sp>
              <p:nvSpPr>
                <p:cNvPr id="154677" name="Freeform 53"/>
                <p:cNvSpPr>
                  <a:spLocks/>
                </p:cNvSpPr>
                <p:nvPr/>
              </p:nvSpPr>
              <p:spPr bwMode="hidden">
                <a:xfrm>
                  <a:off x="876" y="1039"/>
                  <a:ext cx="1031" cy="3280"/>
                </a:xfrm>
                <a:custGeom>
                  <a:avLst/>
                  <a:gdLst>
                    <a:gd name="T0" fmla="*/ 1013 w 1031"/>
                    <a:gd name="T1" fmla="*/ 0 h 3280"/>
                    <a:gd name="T2" fmla="*/ 990 w 1031"/>
                    <a:gd name="T3" fmla="*/ 0 h 3280"/>
                    <a:gd name="T4" fmla="*/ 0 w 1031"/>
                    <a:gd name="T5" fmla="*/ 3280 h 3280"/>
                    <a:gd name="T6" fmla="*/ 42 w 1031"/>
                    <a:gd name="T7" fmla="*/ 3280 h 3280"/>
                    <a:gd name="T8" fmla="*/ 1031 w 1031"/>
                    <a:gd name="T9" fmla="*/ 4 h 3280"/>
                    <a:gd name="T10" fmla="*/ 1013 w 1031"/>
                    <a:gd name="T11" fmla="*/ 0 h 3280"/>
                    <a:gd name="T12" fmla="*/ 1013 w 1031"/>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extLst>
              </p:spPr>
              <p:txBody>
                <a:bodyPr/>
                <a:lstStyle/>
                <a:p>
                  <a:pPr>
                    <a:defRPr/>
                  </a:pPr>
                  <a:endParaRPr lang="en-US"/>
                </a:p>
              </p:txBody>
            </p:sp>
            <p:sp>
              <p:nvSpPr>
                <p:cNvPr id="154678" name="Freeform 54"/>
                <p:cNvSpPr>
                  <a:spLocks/>
                </p:cNvSpPr>
                <p:nvPr/>
              </p:nvSpPr>
              <p:spPr bwMode="hidden">
                <a:xfrm>
                  <a:off x="264" y="1039"/>
                  <a:ext cx="1319" cy="3280"/>
                </a:xfrm>
                <a:custGeom>
                  <a:avLst/>
                  <a:gdLst>
                    <a:gd name="T0" fmla="*/ 1296 w 1319"/>
                    <a:gd name="T1" fmla="*/ 0 h 3280"/>
                    <a:gd name="T2" fmla="*/ 1278 w 1319"/>
                    <a:gd name="T3" fmla="*/ 0 h 3280"/>
                    <a:gd name="T4" fmla="*/ 0 w 1319"/>
                    <a:gd name="T5" fmla="*/ 3280 h 3280"/>
                    <a:gd name="T6" fmla="*/ 42 w 1319"/>
                    <a:gd name="T7" fmla="*/ 3280 h 3280"/>
                    <a:gd name="T8" fmla="*/ 1319 w 1319"/>
                    <a:gd name="T9" fmla="*/ 5 h 3280"/>
                    <a:gd name="T10" fmla="*/ 1296 w 1319"/>
                    <a:gd name="T11" fmla="*/ 0 h 3280"/>
                    <a:gd name="T12" fmla="*/ 1296 w 1319"/>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extLst>
              </p:spPr>
              <p:txBody>
                <a:bodyPr/>
                <a:lstStyle/>
                <a:p>
                  <a:pPr>
                    <a:defRPr/>
                  </a:pPr>
                  <a:endParaRPr lang="en-US"/>
                </a:p>
              </p:txBody>
            </p:sp>
            <p:sp>
              <p:nvSpPr>
                <p:cNvPr id="154679" name="Freeform 55"/>
                <p:cNvSpPr>
                  <a:spLocks/>
                </p:cNvSpPr>
                <p:nvPr/>
              </p:nvSpPr>
              <p:spPr bwMode="hidden">
                <a:xfrm>
                  <a:off x="3191" y="1039"/>
                  <a:ext cx="402" cy="3280"/>
                </a:xfrm>
                <a:custGeom>
                  <a:avLst/>
                  <a:gdLst>
                    <a:gd name="T0" fmla="*/ 18 w 401"/>
                    <a:gd name="T1" fmla="*/ 0 h 3273"/>
                    <a:gd name="T2" fmla="*/ 0 w 401"/>
                    <a:gd name="T3" fmla="*/ 0 h 3273"/>
                    <a:gd name="T4" fmla="*/ 359 w 401"/>
                    <a:gd name="T5" fmla="*/ 3273 h 3273"/>
                    <a:gd name="T6" fmla="*/ 401 w 401"/>
                    <a:gd name="T7" fmla="*/ 3273 h 3273"/>
                    <a:gd name="T8" fmla="*/ 42 w 401"/>
                    <a:gd name="T9" fmla="*/ 0 h 3273"/>
                    <a:gd name="T10" fmla="*/ 18 w 401"/>
                    <a:gd name="T11" fmla="*/ 0 h 3273"/>
                    <a:gd name="T12" fmla="*/ 18 w 401"/>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extLst>
              </p:spPr>
              <p:txBody>
                <a:bodyPr/>
                <a:lstStyle/>
                <a:p>
                  <a:pPr>
                    <a:defRPr/>
                  </a:pPr>
                  <a:endParaRPr lang="en-US"/>
                </a:p>
              </p:txBody>
            </p:sp>
            <p:sp>
              <p:nvSpPr>
                <p:cNvPr id="154680" name="Freeform 56"/>
                <p:cNvSpPr>
                  <a:spLocks/>
                </p:cNvSpPr>
                <p:nvPr/>
              </p:nvSpPr>
              <p:spPr bwMode="hidden">
                <a:xfrm>
                  <a:off x="3533" y="1039"/>
                  <a:ext cx="677" cy="3280"/>
                </a:xfrm>
                <a:custGeom>
                  <a:avLst/>
                  <a:gdLst>
                    <a:gd name="T0" fmla="*/ 18 w 675"/>
                    <a:gd name="T1" fmla="*/ 0 h 3273"/>
                    <a:gd name="T2" fmla="*/ 0 w 675"/>
                    <a:gd name="T3" fmla="*/ 0 h 3273"/>
                    <a:gd name="T4" fmla="*/ 640 w 675"/>
                    <a:gd name="T5" fmla="*/ 3273 h 3273"/>
                    <a:gd name="T6" fmla="*/ 675 w 675"/>
                    <a:gd name="T7" fmla="*/ 3273 h 3273"/>
                    <a:gd name="T8" fmla="*/ 36 w 675"/>
                    <a:gd name="T9" fmla="*/ 0 h 3273"/>
                    <a:gd name="T10" fmla="*/ 18 w 675"/>
                    <a:gd name="T11" fmla="*/ 0 h 3273"/>
                    <a:gd name="T12" fmla="*/ 18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extLst>
              </p:spPr>
              <p:txBody>
                <a:bodyPr/>
                <a:lstStyle/>
                <a:p>
                  <a:pPr>
                    <a:defRPr/>
                  </a:pPr>
                  <a:endParaRPr lang="en-US"/>
                </a:p>
              </p:txBody>
            </p:sp>
            <p:sp>
              <p:nvSpPr>
                <p:cNvPr id="154681" name="Freeform 57"/>
                <p:cNvSpPr>
                  <a:spLocks/>
                </p:cNvSpPr>
                <p:nvPr/>
              </p:nvSpPr>
              <p:spPr bwMode="hidden">
                <a:xfrm>
                  <a:off x="3822" y="1039"/>
                  <a:ext cx="1036" cy="3280"/>
                </a:xfrm>
                <a:custGeom>
                  <a:avLst/>
                  <a:gdLst>
                    <a:gd name="T0" fmla="*/ 23 w 1036"/>
                    <a:gd name="T1" fmla="*/ 0 h 3280"/>
                    <a:gd name="T2" fmla="*/ 0 w 1036"/>
                    <a:gd name="T3" fmla="*/ 5 h 3280"/>
                    <a:gd name="T4" fmla="*/ 994 w 1036"/>
                    <a:gd name="T5" fmla="*/ 3280 h 3280"/>
                    <a:gd name="T6" fmla="*/ 1036 w 1036"/>
                    <a:gd name="T7" fmla="*/ 3280 h 3280"/>
                    <a:gd name="T8" fmla="*/ 41 w 1036"/>
                    <a:gd name="T9" fmla="*/ 0 h 3280"/>
                    <a:gd name="T10" fmla="*/ 23 w 1036"/>
                    <a:gd name="T11" fmla="*/ 0 h 3280"/>
                    <a:gd name="T12" fmla="*/ 23 w 1036"/>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extLst>
              </p:spPr>
              <p:txBody>
                <a:bodyPr/>
                <a:lstStyle/>
                <a:p>
                  <a:pPr>
                    <a:defRPr/>
                  </a:pPr>
                  <a:endParaRPr lang="en-US"/>
                </a:p>
              </p:txBody>
            </p:sp>
            <p:sp>
              <p:nvSpPr>
                <p:cNvPr id="154682" name="Freeform 58"/>
                <p:cNvSpPr>
                  <a:spLocks/>
                </p:cNvSpPr>
                <p:nvPr/>
              </p:nvSpPr>
              <p:spPr bwMode="hidden">
                <a:xfrm>
                  <a:off x="4137" y="1039"/>
                  <a:ext cx="1327" cy="3280"/>
                </a:xfrm>
                <a:custGeom>
                  <a:avLst/>
                  <a:gdLst>
                    <a:gd name="T0" fmla="*/ 20 w 1327"/>
                    <a:gd name="T1" fmla="*/ 0 h 3280"/>
                    <a:gd name="T2" fmla="*/ 0 w 1327"/>
                    <a:gd name="T3" fmla="*/ 7 h 3280"/>
                    <a:gd name="T4" fmla="*/ 1285 w 1327"/>
                    <a:gd name="T5" fmla="*/ 3280 h 3280"/>
                    <a:gd name="T6" fmla="*/ 1327 w 1327"/>
                    <a:gd name="T7" fmla="*/ 3280 h 3280"/>
                    <a:gd name="T8" fmla="*/ 43 w 1327"/>
                    <a:gd name="T9" fmla="*/ 0 h 3280"/>
                    <a:gd name="T10" fmla="*/ 20 w 1327"/>
                    <a:gd name="T11" fmla="*/ 0 h 3280"/>
                    <a:gd name="T12" fmla="*/ 20 w 1327"/>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extLst>
              </p:spPr>
              <p:txBody>
                <a:bodyPr/>
                <a:lstStyle/>
                <a:p>
                  <a:pPr>
                    <a:defRPr/>
                  </a:pPr>
                  <a:endParaRPr lang="en-US"/>
                </a:p>
              </p:txBody>
            </p:sp>
          </p:grpSp>
          <p:sp>
            <p:nvSpPr>
              <p:cNvPr id="154683" name="Freeform 59"/>
              <p:cNvSpPr>
                <a:spLocks/>
              </p:cNvSpPr>
              <p:nvPr userDrawn="1"/>
            </p:nvSpPr>
            <p:spPr bwMode="hidden">
              <a:xfrm>
                <a:off x="0" y="1039"/>
                <a:ext cx="1254" cy="2632"/>
              </a:xfrm>
              <a:custGeom>
                <a:avLst/>
                <a:gdLst>
                  <a:gd name="T0" fmla="*/ 1236 w 1254"/>
                  <a:gd name="T1" fmla="*/ 0 h 2632"/>
                  <a:gd name="T2" fmla="*/ 1212 w 1254"/>
                  <a:gd name="T3" fmla="*/ 0 h 2632"/>
                  <a:gd name="T4" fmla="*/ 0 w 1254"/>
                  <a:gd name="T5" fmla="*/ 2542 h 2632"/>
                  <a:gd name="T6" fmla="*/ 0 w 1254"/>
                  <a:gd name="T7" fmla="*/ 2632 h 2632"/>
                  <a:gd name="T8" fmla="*/ 1254 w 1254"/>
                  <a:gd name="T9" fmla="*/ 7 h 2632"/>
                  <a:gd name="T10" fmla="*/ 1236 w 1254"/>
                  <a:gd name="T11" fmla="*/ 0 h 2632"/>
                  <a:gd name="T12" fmla="*/ 1236 w 1254"/>
                  <a:gd name="T13" fmla="*/ 0 h 2632"/>
                </a:gdLst>
                <a:ahLst/>
                <a:cxnLst>
                  <a:cxn ang="0">
                    <a:pos x="T0" y="T1"/>
                  </a:cxn>
                  <a:cxn ang="0">
                    <a:pos x="T2" y="T3"/>
                  </a:cxn>
                  <a:cxn ang="0">
                    <a:pos x="T4" y="T5"/>
                  </a:cxn>
                  <a:cxn ang="0">
                    <a:pos x="T6" y="T7"/>
                  </a:cxn>
                  <a:cxn ang="0">
                    <a:pos x="T8" y="T9"/>
                  </a:cxn>
                  <a:cxn ang="0">
                    <a:pos x="T10" y="T11"/>
                  </a:cxn>
                  <a:cxn ang="0">
                    <a:pos x="T12" y="T13"/>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extLst>
            </p:spPr>
            <p:txBody>
              <a:bodyPr/>
              <a:lstStyle/>
              <a:p>
                <a:pPr>
                  <a:defRPr/>
                </a:pPr>
                <a:endParaRPr lang="en-US"/>
              </a:p>
            </p:txBody>
          </p:sp>
          <p:sp>
            <p:nvSpPr>
              <p:cNvPr id="1063" name="Freeform 60"/>
              <p:cNvSpPr>
                <a:spLocks/>
              </p:cNvSpPr>
              <p:nvPr userDrawn="1"/>
            </p:nvSpPr>
            <p:spPr bwMode="hidden">
              <a:xfrm>
                <a:off x="0" y="1039"/>
                <a:ext cx="948" cy="1676"/>
              </a:xfrm>
              <a:custGeom>
                <a:avLst/>
                <a:gdLst>
                  <a:gd name="T0" fmla="*/ 930 w 948"/>
                  <a:gd name="T1" fmla="*/ 0 h 1676"/>
                  <a:gd name="T2" fmla="*/ 906 w 948"/>
                  <a:gd name="T3" fmla="*/ 0 h 1676"/>
                  <a:gd name="T4" fmla="*/ 0 w 948"/>
                  <a:gd name="T5" fmla="*/ 1593 h 1676"/>
                  <a:gd name="T6" fmla="*/ 0 w 948"/>
                  <a:gd name="T7" fmla="*/ 1676 h 1676"/>
                  <a:gd name="T8" fmla="*/ 948 w 948"/>
                  <a:gd name="T9" fmla="*/ 5 h 1676"/>
                  <a:gd name="T10" fmla="*/ 930 w 948"/>
                  <a:gd name="T11" fmla="*/ 0 h 1676"/>
                  <a:gd name="T12" fmla="*/ 930 w 948"/>
                  <a:gd name="T13" fmla="*/ 0 h 16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8" h="1676">
                    <a:moveTo>
                      <a:pt x="930" y="0"/>
                    </a:moveTo>
                    <a:lnTo>
                      <a:pt x="906" y="0"/>
                    </a:lnTo>
                    <a:lnTo>
                      <a:pt x="0" y="1593"/>
                    </a:lnTo>
                    <a:lnTo>
                      <a:pt x="0" y="1676"/>
                    </a:lnTo>
                    <a:lnTo>
                      <a:pt x="948" y="5"/>
                    </a:lnTo>
                    <a:lnTo>
                      <a:pt x="930" y="0"/>
                    </a:lnTo>
                    <a:close/>
                  </a:path>
                </a:pathLst>
              </a:custGeom>
              <a:solidFill>
                <a:schemeClr val="accent2"/>
              </a:solidFill>
              <a:ln w="9525">
                <a:noFill/>
                <a:round/>
                <a:headEnd/>
                <a:tailEnd/>
              </a:ln>
            </p:spPr>
            <p:txBody>
              <a:bodyPr/>
              <a:lstStyle/>
              <a:p>
                <a:pPr>
                  <a:defRPr/>
                </a:pPr>
                <a:endParaRPr lang="en-US"/>
              </a:p>
            </p:txBody>
          </p:sp>
          <p:sp>
            <p:nvSpPr>
              <p:cNvPr id="1064" name="Freeform 61"/>
              <p:cNvSpPr>
                <a:spLocks/>
              </p:cNvSpPr>
              <p:nvPr userDrawn="1"/>
            </p:nvSpPr>
            <p:spPr bwMode="hidden">
              <a:xfrm>
                <a:off x="0" y="1039"/>
                <a:ext cx="629" cy="937"/>
              </a:xfrm>
              <a:custGeom>
                <a:avLst/>
                <a:gdLst>
                  <a:gd name="T0" fmla="*/ 606 w 629"/>
                  <a:gd name="T1" fmla="*/ 0 h 937"/>
                  <a:gd name="T2" fmla="*/ 582 w 629"/>
                  <a:gd name="T3" fmla="*/ 0 h 937"/>
                  <a:gd name="T4" fmla="*/ 0 w 629"/>
                  <a:gd name="T5" fmla="*/ 871 h 937"/>
                  <a:gd name="T6" fmla="*/ 0 w 629"/>
                  <a:gd name="T7" fmla="*/ 937 h 937"/>
                  <a:gd name="T8" fmla="*/ 629 w 629"/>
                  <a:gd name="T9" fmla="*/ 4 h 937"/>
                  <a:gd name="T10" fmla="*/ 606 w 629"/>
                  <a:gd name="T11" fmla="*/ 0 h 937"/>
                  <a:gd name="T12" fmla="*/ 606 w 629"/>
                  <a:gd name="T13" fmla="*/ 0 h 9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9" h="937">
                    <a:moveTo>
                      <a:pt x="606" y="0"/>
                    </a:moveTo>
                    <a:lnTo>
                      <a:pt x="582" y="0"/>
                    </a:lnTo>
                    <a:lnTo>
                      <a:pt x="0" y="871"/>
                    </a:lnTo>
                    <a:lnTo>
                      <a:pt x="0" y="937"/>
                    </a:lnTo>
                    <a:lnTo>
                      <a:pt x="629" y="4"/>
                    </a:lnTo>
                    <a:lnTo>
                      <a:pt x="606" y="0"/>
                    </a:lnTo>
                    <a:close/>
                  </a:path>
                </a:pathLst>
              </a:custGeom>
              <a:solidFill>
                <a:schemeClr val="accent2"/>
              </a:solidFill>
              <a:ln w="9525">
                <a:noFill/>
                <a:round/>
                <a:headEnd/>
                <a:tailEnd/>
              </a:ln>
            </p:spPr>
            <p:txBody>
              <a:bodyPr/>
              <a:lstStyle/>
              <a:p>
                <a:pPr>
                  <a:defRPr/>
                </a:pPr>
                <a:endParaRPr lang="en-US"/>
              </a:p>
            </p:txBody>
          </p:sp>
          <p:sp>
            <p:nvSpPr>
              <p:cNvPr id="1065" name="Freeform 62"/>
              <p:cNvSpPr>
                <a:spLocks/>
              </p:cNvSpPr>
              <p:nvPr userDrawn="1"/>
            </p:nvSpPr>
            <p:spPr bwMode="hidden">
              <a:xfrm>
                <a:off x="0" y="1039"/>
                <a:ext cx="305" cy="427"/>
              </a:xfrm>
              <a:custGeom>
                <a:avLst/>
                <a:gdLst>
                  <a:gd name="T0" fmla="*/ 282 w 305"/>
                  <a:gd name="T1" fmla="*/ 0 h 427"/>
                  <a:gd name="T2" fmla="*/ 252 w 305"/>
                  <a:gd name="T3" fmla="*/ 0 h 427"/>
                  <a:gd name="T4" fmla="*/ 0 w 305"/>
                  <a:gd name="T5" fmla="*/ 361 h 427"/>
                  <a:gd name="T6" fmla="*/ 0 w 305"/>
                  <a:gd name="T7" fmla="*/ 427 h 427"/>
                  <a:gd name="T8" fmla="*/ 305 w 305"/>
                  <a:gd name="T9" fmla="*/ 5 h 427"/>
                  <a:gd name="T10" fmla="*/ 282 w 305"/>
                  <a:gd name="T11" fmla="*/ 0 h 427"/>
                  <a:gd name="T12" fmla="*/ 282 w 305"/>
                  <a:gd name="T13" fmla="*/ 0 h 4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7">
                    <a:moveTo>
                      <a:pt x="282" y="0"/>
                    </a:moveTo>
                    <a:lnTo>
                      <a:pt x="252" y="0"/>
                    </a:lnTo>
                    <a:lnTo>
                      <a:pt x="0" y="361"/>
                    </a:lnTo>
                    <a:lnTo>
                      <a:pt x="0" y="427"/>
                    </a:lnTo>
                    <a:lnTo>
                      <a:pt x="305" y="5"/>
                    </a:lnTo>
                    <a:lnTo>
                      <a:pt x="282" y="0"/>
                    </a:lnTo>
                    <a:close/>
                  </a:path>
                </a:pathLst>
              </a:custGeom>
              <a:solidFill>
                <a:schemeClr val="accent2"/>
              </a:solidFill>
              <a:ln w="9525">
                <a:noFill/>
                <a:round/>
                <a:headEnd/>
                <a:tailEnd/>
              </a:ln>
            </p:spPr>
            <p:txBody>
              <a:bodyPr/>
              <a:lstStyle/>
              <a:p>
                <a:pPr>
                  <a:defRPr/>
                </a:pPr>
                <a:endParaRPr lang="en-US"/>
              </a:p>
            </p:txBody>
          </p:sp>
          <p:sp>
            <p:nvSpPr>
              <p:cNvPr id="154687" name="Freeform 63"/>
              <p:cNvSpPr>
                <a:spLocks/>
              </p:cNvSpPr>
              <p:nvPr userDrawn="1"/>
            </p:nvSpPr>
            <p:spPr bwMode="hidden">
              <a:xfrm>
                <a:off x="4481" y="1039"/>
                <a:ext cx="1277" cy="2686"/>
              </a:xfrm>
              <a:custGeom>
                <a:avLst/>
                <a:gdLst>
                  <a:gd name="T0" fmla="*/ 41 w 1277"/>
                  <a:gd name="T1" fmla="*/ 0 h 2686"/>
                  <a:gd name="T2" fmla="*/ 17 w 1277"/>
                  <a:gd name="T3" fmla="*/ 0 h 2686"/>
                  <a:gd name="T4" fmla="*/ 0 w 1277"/>
                  <a:gd name="T5" fmla="*/ 4 h 2686"/>
                  <a:gd name="T6" fmla="*/ 1277 w 1277"/>
                  <a:gd name="T7" fmla="*/ 2686 h 2686"/>
                  <a:gd name="T8" fmla="*/ 1277 w 1277"/>
                  <a:gd name="T9" fmla="*/ 2596 h 2686"/>
                  <a:gd name="T10" fmla="*/ 41 w 1277"/>
                  <a:gd name="T11" fmla="*/ 0 h 2686"/>
                  <a:gd name="T12" fmla="*/ 41 w 1277"/>
                  <a:gd name="T13" fmla="*/ 0 h 2686"/>
                </a:gdLst>
                <a:ahLst/>
                <a:cxnLst>
                  <a:cxn ang="0">
                    <a:pos x="T0" y="T1"/>
                  </a:cxn>
                  <a:cxn ang="0">
                    <a:pos x="T2" y="T3"/>
                  </a:cxn>
                  <a:cxn ang="0">
                    <a:pos x="T4" y="T5"/>
                  </a:cxn>
                  <a:cxn ang="0">
                    <a:pos x="T6" y="T7"/>
                  </a:cxn>
                  <a:cxn ang="0">
                    <a:pos x="T8" y="T9"/>
                  </a:cxn>
                  <a:cxn ang="0">
                    <a:pos x="T10" y="T11"/>
                  </a:cxn>
                  <a:cxn ang="0">
                    <a:pos x="T12" y="T13"/>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extLst>
            </p:spPr>
            <p:txBody>
              <a:bodyPr/>
              <a:lstStyle/>
              <a:p>
                <a:pPr>
                  <a:defRPr/>
                </a:pPr>
                <a:endParaRPr lang="en-US"/>
              </a:p>
            </p:txBody>
          </p:sp>
          <p:sp>
            <p:nvSpPr>
              <p:cNvPr id="1067" name="Freeform 64"/>
              <p:cNvSpPr>
                <a:spLocks/>
              </p:cNvSpPr>
              <p:nvPr userDrawn="1"/>
            </p:nvSpPr>
            <p:spPr bwMode="hidden">
              <a:xfrm>
                <a:off x="4770" y="1039"/>
                <a:ext cx="988" cy="1730"/>
              </a:xfrm>
              <a:custGeom>
                <a:avLst/>
                <a:gdLst>
                  <a:gd name="T0" fmla="*/ 16 w 988"/>
                  <a:gd name="T1" fmla="*/ 0 h 1730"/>
                  <a:gd name="T2" fmla="*/ 0 w 988"/>
                  <a:gd name="T3" fmla="*/ 7 h 1730"/>
                  <a:gd name="T4" fmla="*/ 988 w 988"/>
                  <a:gd name="T5" fmla="*/ 1730 h 1730"/>
                  <a:gd name="T6" fmla="*/ 988 w 988"/>
                  <a:gd name="T7" fmla="*/ 1653 h 1730"/>
                  <a:gd name="T8" fmla="*/ 40 w 988"/>
                  <a:gd name="T9" fmla="*/ 0 h 1730"/>
                  <a:gd name="T10" fmla="*/ 16 w 988"/>
                  <a:gd name="T11" fmla="*/ 0 h 1730"/>
                  <a:gd name="T12" fmla="*/ 16 w 988"/>
                  <a:gd name="T13" fmla="*/ 0 h 1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8" h="1730">
                    <a:moveTo>
                      <a:pt x="16" y="0"/>
                    </a:moveTo>
                    <a:lnTo>
                      <a:pt x="0" y="7"/>
                    </a:lnTo>
                    <a:lnTo>
                      <a:pt x="988" y="1730"/>
                    </a:lnTo>
                    <a:lnTo>
                      <a:pt x="988" y="1653"/>
                    </a:lnTo>
                    <a:lnTo>
                      <a:pt x="40" y="0"/>
                    </a:lnTo>
                    <a:lnTo>
                      <a:pt x="16" y="0"/>
                    </a:lnTo>
                    <a:close/>
                  </a:path>
                </a:pathLst>
              </a:custGeom>
              <a:solidFill>
                <a:schemeClr val="accent2"/>
              </a:solidFill>
              <a:ln w="9525">
                <a:noFill/>
                <a:round/>
                <a:headEnd/>
                <a:tailEnd/>
              </a:ln>
            </p:spPr>
            <p:txBody>
              <a:bodyPr/>
              <a:lstStyle/>
              <a:p>
                <a:pPr>
                  <a:defRPr/>
                </a:pPr>
                <a:endParaRPr lang="en-US"/>
              </a:p>
            </p:txBody>
          </p:sp>
          <p:sp>
            <p:nvSpPr>
              <p:cNvPr id="1068" name="Freeform 65"/>
              <p:cNvSpPr>
                <a:spLocks/>
              </p:cNvSpPr>
              <p:nvPr userDrawn="1"/>
            </p:nvSpPr>
            <p:spPr bwMode="hidden">
              <a:xfrm>
                <a:off x="5088" y="1039"/>
                <a:ext cx="670" cy="997"/>
              </a:xfrm>
              <a:custGeom>
                <a:avLst/>
                <a:gdLst>
                  <a:gd name="T0" fmla="*/ 22 w 670"/>
                  <a:gd name="T1" fmla="*/ 0 h 997"/>
                  <a:gd name="T2" fmla="*/ 0 w 670"/>
                  <a:gd name="T3" fmla="*/ 4 h 997"/>
                  <a:gd name="T4" fmla="*/ 670 w 670"/>
                  <a:gd name="T5" fmla="*/ 997 h 997"/>
                  <a:gd name="T6" fmla="*/ 670 w 670"/>
                  <a:gd name="T7" fmla="*/ 925 h 997"/>
                  <a:gd name="T8" fmla="*/ 46 w 670"/>
                  <a:gd name="T9" fmla="*/ 0 h 997"/>
                  <a:gd name="T10" fmla="*/ 22 w 670"/>
                  <a:gd name="T11" fmla="*/ 0 h 997"/>
                  <a:gd name="T12" fmla="*/ 22 w 670"/>
                  <a:gd name="T13" fmla="*/ 0 h 9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0" h="997">
                    <a:moveTo>
                      <a:pt x="22" y="0"/>
                    </a:moveTo>
                    <a:lnTo>
                      <a:pt x="0" y="4"/>
                    </a:lnTo>
                    <a:lnTo>
                      <a:pt x="670" y="997"/>
                    </a:lnTo>
                    <a:lnTo>
                      <a:pt x="670" y="925"/>
                    </a:lnTo>
                    <a:lnTo>
                      <a:pt x="46" y="0"/>
                    </a:lnTo>
                    <a:lnTo>
                      <a:pt x="22" y="0"/>
                    </a:lnTo>
                    <a:close/>
                  </a:path>
                </a:pathLst>
              </a:custGeom>
              <a:solidFill>
                <a:schemeClr val="accent2"/>
              </a:solidFill>
              <a:ln w="9525">
                <a:noFill/>
                <a:round/>
                <a:headEnd/>
                <a:tailEnd/>
              </a:ln>
            </p:spPr>
            <p:txBody>
              <a:bodyPr/>
              <a:lstStyle/>
              <a:p>
                <a:pPr>
                  <a:defRPr/>
                </a:pPr>
                <a:endParaRPr lang="en-US"/>
              </a:p>
            </p:txBody>
          </p:sp>
          <p:sp>
            <p:nvSpPr>
              <p:cNvPr id="1069" name="Freeform 66"/>
              <p:cNvSpPr>
                <a:spLocks/>
              </p:cNvSpPr>
              <p:nvPr userDrawn="1"/>
            </p:nvSpPr>
            <p:spPr bwMode="hidden">
              <a:xfrm>
                <a:off x="5412" y="1039"/>
                <a:ext cx="346" cy="487"/>
              </a:xfrm>
              <a:custGeom>
                <a:avLst/>
                <a:gdLst>
                  <a:gd name="T0" fmla="*/ 22 w 346"/>
                  <a:gd name="T1" fmla="*/ 0 h 487"/>
                  <a:gd name="T2" fmla="*/ 0 w 346"/>
                  <a:gd name="T3" fmla="*/ 7 h 487"/>
                  <a:gd name="T4" fmla="*/ 346 w 346"/>
                  <a:gd name="T5" fmla="*/ 487 h 487"/>
                  <a:gd name="T6" fmla="*/ 346 w 346"/>
                  <a:gd name="T7" fmla="*/ 415 h 487"/>
                  <a:gd name="T8" fmla="*/ 46 w 346"/>
                  <a:gd name="T9" fmla="*/ 0 h 487"/>
                  <a:gd name="T10" fmla="*/ 22 w 346"/>
                  <a:gd name="T11" fmla="*/ 0 h 487"/>
                  <a:gd name="T12" fmla="*/ 22 w 346"/>
                  <a:gd name="T13" fmla="*/ 0 h 4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6" h="487">
                    <a:moveTo>
                      <a:pt x="22" y="0"/>
                    </a:moveTo>
                    <a:lnTo>
                      <a:pt x="0" y="7"/>
                    </a:lnTo>
                    <a:lnTo>
                      <a:pt x="346" y="487"/>
                    </a:lnTo>
                    <a:lnTo>
                      <a:pt x="346" y="415"/>
                    </a:lnTo>
                    <a:lnTo>
                      <a:pt x="46" y="0"/>
                    </a:lnTo>
                    <a:lnTo>
                      <a:pt x="22" y="0"/>
                    </a:lnTo>
                    <a:close/>
                  </a:path>
                </a:pathLst>
              </a:custGeom>
              <a:solidFill>
                <a:schemeClr val="accent2"/>
              </a:solidFill>
              <a:ln w="9525">
                <a:noFill/>
                <a:round/>
                <a:headEnd/>
                <a:tailEnd/>
              </a:ln>
            </p:spPr>
            <p:txBody>
              <a:bodyPr/>
              <a:lstStyle/>
              <a:p>
                <a:pPr>
                  <a:defRPr/>
                </a:pPr>
                <a:endParaRPr lang="en-US"/>
              </a:p>
            </p:txBody>
          </p:sp>
        </p:grpSp>
      </p:grpSp>
      <p:sp>
        <p:nvSpPr>
          <p:cNvPr id="154691" name="Rectangle 67"/>
          <p:cNvSpPr>
            <a:spLocks noGrp="1" noChangeArrowheads="1"/>
          </p:cNvSpPr>
          <p:nvPr>
            <p:ph type="title"/>
          </p:nvPr>
        </p:nvSpPr>
        <p:spPr bwMode="auto">
          <a:xfrm>
            <a:off x="455613" y="273050"/>
            <a:ext cx="8226425" cy="11430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54692" name="Rectangle 68"/>
          <p:cNvSpPr>
            <a:spLocks noGrp="1" noChangeArrowheads="1"/>
          </p:cNvSpPr>
          <p:nvPr>
            <p:ph type="dt" sz="half" idx="2"/>
          </p:nvPr>
        </p:nvSpPr>
        <p:spPr bwMode="auto">
          <a:xfrm>
            <a:off x="455613" y="6242050"/>
            <a:ext cx="2130425" cy="474663"/>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l" rtl="0">
              <a:defRPr sz="1000">
                <a:effectLst>
                  <a:outerShdw blurRad="38100" dist="38100" dir="2700000" algn="tl">
                    <a:srgbClr val="000000"/>
                  </a:outerShdw>
                </a:effectLst>
              </a:defRPr>
            </a:lvl1pPr>
          </a:lstStyle>
          <a:p>
            <a:pPr>
              <a:defRPr/>
            </a:pPr>
            <a:endParaRPr lang="en-US"/>
          </a:p>
        </p:txBody>
      </p:sp>
      <p:sp>
        <p:nvSpPr>
          <p:cNvPr id="154693" name="Rectangle 69"/>
          <p:cNvSpPr>
            <a:spLocks noGrp="1" noChangeArrowheads="1"/>
          </p:cNvSpPr>
          <p:nvPr>
            <p:ph type="ftr" sz="quarter" idx="3"/>
          </p:nvPr>
        </p:nvSpPr>
        <p:spPr bwMode="auto">
          <a:xfrm>
            <a:off x="3124200" y="6242050"/>
            <a:ext cx="2895600" cy="474663"/>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rtl="0">
              <a:defRPr sz="1000">
                <a:effectLst>
                  <a:outerShdw blurRad="38100" dist="38100" dir="2700000" algn="tl">
                    <a:srgbClr val="000000"/>
                  </a:outerShdw>
                </a:effectLst>
              </a:defRPr>
            </a:lvl1pPr>
          </a:lstStyle>
          <a:p>
            <a:pPr>
              <a:defRPr/>
            </a:pPr>
            <a:endParaRPr lang="en-US"/>
          </a:p>
        </p:txBody>
      </p:sp>
      <p:sp>
        <p:nvSpPr>
          <p:cNvPr id="154694" name="Rectangle 70"/>
          <p:cNvSpPr>
            <a:spLocks noGrp="1" noChangeArrowheads="1"/>
          </p:cNvSpPr>
          <p:nvPr>
            <p:ph type="sldNum" sz="quarter" idx="4"/>
          </p:nvPr>
        </p:nvSpPr>
        <p:spPr bwMode="auto">
          <a:xfrm>
            <a:off x="6553200" y="6242050"/>
            <a:ext cx="2130425" cy="474663"/>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rtl="0">
              <a:defRPr sz="1000">
                <a:effectLst>
                  <a:outerShdw blurRad="38100" dist="38100" dir="2700000" algn="tl">
                    <a:srgbClr val="000000"/>
                  </a:outerShdw>
                </a:effectLst>
              </a:defRPr>
            </a:lvl1pPr>
          </a:lstStyle>
          <a:p>
            <a:pPr>
              <a:defRPr/>
            </a:pPr>
            <a:fld id="{7C86B8DD-F7E2-492B-A506-B8B8025DDDF9}" type="slidenum">
              <a:rPr lang="ar-SA"/>
              <a:pPr>
                <a:defRPr/>
              </a:pPr>
              <a:t>‹#›</a:t>
            </a:fld>
            <a:endParaRPr lang="en-US"/>
          </a:p>
        </p:txBody>
      </p:sp>
      <p:sp>
        <p:nvSpPr>
          <p:cNvPr id="154695" name="Rectangle 71"/>
          <p:cNvSpPr>
            <a:spLocks noGrp="1" noChangeArrowheads="1"/>
          </p:cNvSpPr>
          <p:nvPr>
            <p:ph type="body" idx="1"/>
          </p:nvPr>
        </p:nvSpPr>
        <p:spPr bwMode="auto">
          <a:xfrm>
            <a:off x="455613" y="1598613"/>
            <a:ext cx="8226425" cy="4497387"/>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29"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Lst>
  <p:txStyles>
    <p:titleStyle>
      <a:lvl1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r" rtl="1" eaLnBrk="0" fontAlgn="base" hangingPunct="0">
        <a:spcBef>
          <a:spcPct val="20000"/>
        </a:spcBef>
        <a:spcAft>
          <a:spcPct val="0"/>
        </a:spcAft>
        <a:buClr>
          <a:schemeClr val="tx2"/>
        </a:buClr>
        <a:buSzPct val="115000"/>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tx2"/>
        </a:buClr>
        <a:buSzPct val="115000"/>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ideo" Target="file:///C:\Documents%20and%20Settings\Aria\Desktop\RoboticsPresentation\1.mpeg"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3.xml"/><Relationship Id="rId1" Type="http://schemas.openxmlformats.org/officeDocument/2006/relationships/video" Target="file:///C:\Documents%20and%20Settings\Aria\Desktop\RoboticsPresentation\MOV00296.MPG"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ideo" Target="file:///C:\Documents%20and%20Settings\Aria\Desktop\New%20Folder%20(2)\MVI_0357.MPG"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4.xml"/><Relationship Id="rId1" Type="http://schemas.openxmlformats.org/officeDocument/2006/relationships/video" Target="file:///C:\Documents%20and%20Settings\Aria\Desktop\New%20Folder%20(2)\MVI_22701.MPG"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4.xml"/><Relationship Id="rId4" Type="http://schemas.openxmlformats.org/officeDocument/2006/relationships/image" Target="../media/image2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ar-SA" b="1" dirty="0" smtClean="0"/>
              <a:t>روبات</a:t>
            </a:r>
            <a:r>
              <a:rPr lang="fa-IR" b="1" dirty="0" smtClean="0"/>
              <a:t> </a:t>
            </a:r>
            <a:r>
              <a:rPr lang="ar-SA" b="1" dirty="0" smtClean="0"/>
              <a:t>های هوشمند</a:t>
            </a:r>
            <a:endParaRPr lang="en-US" b="1" dirty="0" smtClean="0"/>
          </a:p>
        </p:txBody>
      </p:sp>
      <p:sp>
        <p:nvSpPr>
          <p:cNvPr id="2051" name="Rectangle 3"/>
          <p:cNvSpPr>
            <a:spLocks noGrp="1" noChangeArrowheads="1"/>
          </p:cNvSpPr>
          <p:nvPr>
            <p:ph type="subTitle" idx="1"/>
          </p:nvPr>
        </p:nvSpPr>
        <p:spPr>
          <a:xfrm>
            <a:off x="1295400" y="4648200"/>
            <a:ext cx="6400800" cy="1752600"/>
          </a:xfrm>
        </p:spPr>
        <p:txBody>
          <a:bodyPr/>
          <a:lstStyle/>
          <a:p>
            <a:pPr eaLnBrk="1" hangingPunct="1">
              <a:defRPr/>
            </a:pPr>
            <a:r>
              <a:rPr lang="fa-IR" dirty="0" smtClean="0"/>
              <a:t>محمد صالح ساعد پناه</a:t>
            </a:r>
            <a:endParaRPr lang="en-US" dirty="0" smtClean="0"/>
          </a:p>
        </p:txBody>
      </p:sp>
      <p:sp>
        <p:nvSpPr>
          <p:cNvPr id="6148" name="Text Box 6"/>
          <p:cNvSpPr txBox="1">
            <a:spLocks noChangeArrowheads="1"/>
          </p:cNvSpPr>
          <p:nvPr/>
        </p:nvSpPr>
        <p:spPr bwMode="auto">
          <a:xfrm>
            <a:off x="3124200" y="838200"/>
            <a:ext cx="2462534" cy="461665"/>
          </a:xfrm>
          <a:prstGeom prst="rect">
            <a:avLst/>
          </a:prstGeom>
          <a:noFill/>
          <a:ln w="9525">
            <a:noFill/>
            <a:miter lim="800000"/>
            <a:headEnd/>
            <a:tailEnd/>
          </a:ln>
        </p:spPr>
        <p:txBody>
          <a:bodyPr wrap="none">
            <a:spAutoFit/>
          </a:bodyPr>
          <a:lstStyle/>
          <a:p>
            <a:r>
              <a:rPr lang="fa-IR" sz="2400" dirty="0" smtClean="0"/>
              <a:t>بسم الله الرحمن الرحیم</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defRPr/>
            </a:pPr>
            <a:r>
              <a:rPr lang="fa-IR" smtClean="0"/>
              <a:t>روشهای مختلف تعامل روبات با محیط</a:t>
            </a:r>
            <a:endParaRPr lang="en-US" smtClean="0"/>
          </a:p>
        </p:txBody>
      </p:sp>
      <p:sp>
        <p:nvSpPr>
          <p:cNvPr id="18435" name="Text Box 3"/>
          <p:cNvSpPr txBox="1">
            <a:spLocks noChangeArrowheads="1"/>
          </p:cNvSpPr>
          <p:nvPr/>
        </p:nvSpPr>
        <p:spPr bwMode="auto">
          <a:xfrm>
            <a:off x="1927225" y="1820863"/>
            <a:ext cx="184150" cy="366712"/>
          </a:xfrm>
          <a:prstGeom prst="rect">
            <a:avLst/>
          </a:prstGeom>
          <a:noFill/>
          <a:ln w="9525">
            <a:noFill/>
            <a:miter lim="800000"/>
            <a:headEnd/>
            <a:tailEnd/>
          </a:ln>
        </p:spPr>
        <p:txBody>
          <a:bodyPr>
            <a:spAutoFit/>
          </a:bodyPr>
          <a:lstStyle/>
          <a:p>
            <a:pPr>
              <a:spcBef>
                <a:spcPct val="50000"/>
              </a:spcBef>
            </a:pPr>
            <a:endParaRPr lang="en-US">
              <a:latin typeface="Verdana" pitchFamily="34" charset="0"/>
            </a:endParaRPr>
          </a:p>
        </p:txBody>
      </p:sp>
      <p:sp>
        <p:nvSpPr>
          <p:cNvPr id="18436" name="Rectangle 4"/>
          <p:cNvSpPr>
            <a:spLocks noChangeArrowheads="1"/>
          </p:cNvSpPr>
          <p:nvPr/>
        </p:nvSpPr>
        <p:spPr bwMode="auto">
          <a:xfrm>
            <a:off x="1905000" y="1905000"/>
            <a:ext cx="990600" cy="609600"/>
          </a:xfrm>
          <a:prstGeom prst="rect">
            <a:avLst/>
          </a:prstGeom>
          <a:solidFill>
            <a:schemeClr val="accent1"/>
          </a:solidFill>
          <a:ln w="9525">
            <a:solidFill>
              <a:schemeClr val="tx1"/>
            </a:solidFill>
            <a:miter lim="800000"/>
            <a:headEnd/>
            <a:tailEnd/>
          </a:ln>
        </p:spPr>
        <p:txBody>
          <a:bodyPr wrap="none" anchor="ctr"/>
          <a:lstStyle/>
          <a:p>
            <a:pPr algn="ctr"/>
            <a:r>
              <a:rPr lang="en-US">
                <a:latin typeface="Verdana" pitchFamily="34" charset="0"/>
              </a:rPr>
              <a:t>SENSE</a:t>
            </a:r>
          </a:p>
        </p:txBody>
      </p:sp>
      <p:sp>
        <p:nvSpPr>
          <p:cNvPr id="18437" name="Rectangle 5"/>
          <p:cNvSpPr>
            <a:spLocks noChangeArrowheads="1"/>
          </p:cNvSpPr>
          <p:nvPr/>
        </p:nvSpPr>
        <p:spPr bwMode="auto">
          <a:xfrm>
            <a:off x="3886200" y="1905000"/>
            <a:ext cx="990600" cy="609600"/>
          </a:xfrm>
          <a:prstGeom prst="rect">
            <a:avLst/>
          </a:prstGeom>
          <a:solidFill>
            <a:schemeClr val="accent1"/>
          </a:solidFill>
          <a:ln w="9525">
            <a:solidFill>
              <a:schemeClr val="tx1"/>
            </a:solidFill>
            <a:miter lim="800000"/>
            <a:headEnd/>
            <a:tailEnd/>
          </a:ln>
        </p:spPr>
        <p:txBody>
          <a:bodyPr wrap="none" anchor="ctr"/>
          <a:lstStyle/>
          <a:p>
            <a:pPr algn="ctr"/>
            <a:r>
              <a:rPr lang="en-US">
                <a:latin typeface="Verdana" pitchFamily="34" charset="0"/>
              </a:rPr>
              <a:t>PLAN</a:t>
            </a:r>
          </a:p>
        </p:txBody>
      </p:sp>
      <p:sp>
        <p:nvSpPr>
          <p:cNvPr id="18438" name="Rectangle 6"/>
          <p:cNvSpPr>
            <a:spLocks noChangeArrowheads="1"/>
          </p:cNvSpPr>
          <p:nvPr/>
        </p:nvSpPr>
        <p:spPr bwMode="auto">
          <a:xfrm>
            <a:off x="6019800" y="1905000"/>
            <a:ext cx="990600" cy="609600"/>
          </a:xfrm>
          <a:prstGeom prst="rect">
            <a:avLst/>
          </a:prstGeom>
          <a:solidFill>
            <a:schemeClr val="accent1"/>
          </a:solidFill>
          <a:ln w="9525">
            <a:solidFill>
              <a:schemeClr val="tx1"/>
            </a:solidFill>
            <a:miter lim="800000"/>
            <a:headEnd/>
            <a:tailEnd/>
          </a:ln>
        </p:spPr>
        <p:txBody>
          <a:bodyPr wrap="none" anchor="ctr"/>
          <a:lstStyle/>
          <a:p>
            <a:pPr algn="ctr"/>
            <a:r>
              <a:rPr lang="en-US">
                <a:latin typeface="Verdana" pitchFamily="34" charset="0"/>
              </a:rPr>
              <a:t>ACT</a:t>
            </a:r>
          </a:p>
        </p:txBody>
      </p:sp>
      <p:sp>
        <p:nvSpPr>
          <p:cNvPr id="18439" name="Rectangle 7"/>
          <p:cNvSpPr>
            <a:spLocks noChangeArrowheads="1"/>
          </p:cNvSpPr>
          <p:nvPr/>
        </p:nvSpPr>
        <p:spPr bwMode="auto">
          <a:xfrm>
            <a:off x="2590800" y="3581400"/>
            <a:ext cx="990600" cy="609600"/>
          </a:xfrm>
          <a:prstGeom prst="rect">
            <a:avLst/>
          </a:prstGeom>
          <a:solidFill>
            <a:schemeClr val="folHlink"/>
          </a:solidFill>
          <a:ln w="9525">
            <a:solidFill>
              <a:schemeClr val="tx1"/>
            </a:solidFill>
            <a:miter lim="800000"/>
            <a:headEnd/>
            <a:tailEnd/>
          </a:ln>
        </p:spPr>
        <p:txBody>
          <a:bodyPr wrap="none" anchor="ctr"/>
          <a:lstStyle/>
          <a:p>
            <a:pPr algn="ctr"/>
            <a:r>
              <a:rPr lang="en-US">
                <a:solidFill>
                  <a:schemeClr val="bg2"/>
                </a:solidFill>
                <a:latin typeface="Verdana" pitchFamily="34" charset="0"/>
              </a:rPr>
              <a:t>SENSE</a:t>
            </a:r>
          </a:p>
        </p:txBody>
      </p:sp>
      <p:sp>
        <p:nvSpPr>
          <p:cNvPr id="18440" name="Rectangle 8"/>
          <p:cNvSpPr>
            <a:spLocks noChangeArrowheads="1"/>
          </p:cNvSpPr>
          <p:nvPr/>
        </p:nvSpPr>
        <p:spPr bwMode="auto">
          <a:xfrm>
            <a:off x="5562600" y="3581400"/>
            <a:ext cx="990600" cy="609600"/>
          </a:xfrm>
          <a:prstGeom prst="rect">
            <a:avLst/>
          </a:prstGeom>
          <a:solidFill>
            <a:schemeClr val="folHlink"/>
          </a:solidFill>
          <a:ln w="9525">
            <a:solidFill>
              <a:schemeClr val="tx1"/>
            </a:solidFill>
            <a:miter lim="800000"/>
            <a:headEnd/>
            <a:tailEnd/>
          </a:ln>
        </p:spPr>
        <p:txBody>
          <a:bodyPr wrap="none" anchor="ctr"/>
          <a:lstStyle/>
          <a:p>
            <a:pPr algn="ctr"/>
            <a:r>
              <a:rPr lang="en-US">
                <a:solidFill>
                  <a:schemeClr val="bg2"/>
                </a:solidFill>
                <a:latin typeface="Verdana" pitchFamily="34" charset="0"/>
              </a:rPr>
              <a:t>ACT</a:t>
            </a:r>
          </a:p>
        </p:txBody>
      </p:sp>
      <p:sp>
        <p:nvSpPr>
          <p:cNvPr id="18441" name="Rectangle 9"/>
          <p:cNvSpPr>
            <a:spLocks noChangeArrowheads="1"/>
          </p:cNvSpPr>
          <p:nvPr/>
        </p:nvSpPr>
        <p:spPr bwMode="auto">
          <a:xfrm>
            <a:off x="2362200" y="5715000"/>
            <a:ext cx="990600" cy="609600"/>
          </a:xfrm>
          <a:prstGeom prst="rect">
            <a:avLst/>
          </a:prstGeom>
          <a:solidFill>
            <a:schemeClr val="hlink"/>
          </a:solidFill>
          <a:ln w="9525">
            <a:solidFill>
              <a:schemeClr val="tx1"/>
            </a:solidFill>
            <a:miter lim="800000"/>
            <a:headEnd/>
            <a:tailEnd/>
          </a:ln>
        </p:spPr>
        <p:txBody>
          <a:bodyPr wrap="none" anchor="ctr"/>
          <a:lstStyle/>
          <a:p>
            <a:pPr algn="ctr"/>
            <a:r>
              <a:rPr lang="en-US">
                <a:solidFill>
                  <a:schemeClr val="bg2"/>
                </a:solidFill>
                <a:latin typeface="Verdana" pitchFamily="34" charset="0"/>
              </a:rPr>
              <a:t>SENSE</a:t>
            </a:r>
          </a:p>
        </p:txBody>
      </p:sp>
      <p:sp>
        <p:nvSpPr>
          <p:cNvPr id="18442" name="Rectangle 10"/>
          <p:cNvSpPr>
            <a:spLocks noChangeArrowheads="1"/>
          </p:cNvSpPr>
          <p:nvPr/>
        </p:nvSpPr>
        <p:spPr bwMode="auto">
          <a:xfrm>
            <a:off x="3886200" y="4876800"/>
            <a:ext cx="990600" cy="609600"/>
          </a:xfrm>
          <a:prstGeom prst="rect">
            <a:avLst/>
          </a:prstGeom>
          <a:solidFill>
            <a:schemeClr val="hlink"/>
          </a:solidFill>
          <a:ln w="9525">
            <a:solidFill>
              <a:schemeClr val="tx1"/>
            </a:solidFill>
            <a:miter lim="800000"/>
            <a:headEnd/>
            <a:tailEnd/>
          </a:ln>
        </p:spPr>
        <p:txBody>
          <a:bodyPr wrap="none" anchor="ctr"/>
          <a:lstStyle/>
          <a:p>
            <a:pPr algn="ctr"/>
            <a:r>
              <a:rPr lang="en-US">
                <a:solidFill>
                  <a:schemeClr val="bg2"/>
                </a:solidFill>
                <a:latin typeface="Verdana" pitchFamily="34" charset="0"/>
              </a:rPr>
              <a:t>PLAN</a:t>
            </a:r>
          </a:p>
        </p:txBody>
      </p:sp>
      <p:sp>
        <p:nvSpPr>
          <p:cNvPr id="18443" name="Rectangle 11"/>
          <p:cNvSpPr>
            <a:spLocks noChangeArrowheads="1"/>
          </p:cNvSpPr>
          <p:nvPr/>
        </p:nvSpPr>
        <p:spPr bwMode="auto">
          <a:xfrm>
            <a:off x="5334000" y="5715000"/>
            <a:ext cx="990600" cy="609600"/>
          </a:xfrm>
          <a:prstGeom prst="rect">
            <a:avLst/>
          </a:prstGeom>
          <a:solidFill>
            <a:schemeClr val="hlink"/>
          </a:solidFill>
          <a:ln w="9525">
            <a:solidFill>
              <a:schemeClr val="tx1"/>
            </a:solidFill>
            <a:miter lim="800000"/>
            <a:headEnd/>
            <a:tailEnd/>
          </a:ln>
        </p:spPr>
        <p:txBody>
          <a:bodyPr wrap="none" anchor="ctr"/>
          <a:lstStyle/>
          <a:p>
            <a:pPr algn="ctr"/>
            <a:r>
              <a:rPr lang="en-US">
                <a:solidFill>
                  <a:schemeClr val="bg2"/>
                </a:solidFill>
                <a:latin typeface="Verdana" pitchFamily="34" charset="0"/>
              </a:rPr>
              <a:t>ACT</a:t>
            </a:r>
          </a:p>
        </p:txBody>
      </p:sp>
      <p:sp>
        <p:nvSpPr>
          <p:cNvPr id="18444" name="Line 12"/>
          <p:cNvSpPr>
            <a:spLocks noChangeShapeType="1"/>
          </p:cNvSpPr>
          <p:nvPr/>
        </p:nvSpPr>
        <p:spPr bwMode="auto">
          <a:xfrm>
            <a:off x="2971800" y="2209800"/>
            <a:ext cx="914400" cy="0"/>
          </a:xfrm>
          <a:prstGeom prst="line">
            <a:avLst/>
          </a:prstGeom>
          <a:noFill/>
          <a:ln w="9525">
            <a:solidFill>
              <a:schemeClr val="tx1"/>
            </a:solidFill>
            <a:round/>
            <a:headEnd/>
            <a:tailEnd type="triangle" w="med" len="med"/>
          </a:ln>
        </p:spPr>
        <p:txBody>
          <a:bodyPr/>
          <a:lstStyle/>
          <a:p>
            <a:endParaRPr lang="en-US"/>
          </a:p>
        </p:txBody>
      </p:sp>
      <p:sp>
        <p:nvSpPr>
          <p:cNvPr id="18445" name="Line 13"/>
          <p:cNvSpPr>
            <a:spLocks noChangeShapeType="1"/>
          </p:cNvSpPr>
          <p:nvPr/>
        </p:nvSpPr>
        <p:spPr bwMode="auto">
          <a:xfrm>
            <a:off x="4876800" y="2209800"/>
            <a:ext cx="1143000" cy="0"/>
          </a:xfrm>
          <a:prstGeom prst="line">
            <a:avLst/>
          </a:prstGeom>
          <a:noFill/>
          <a:ln w="9525">
            <a:solidFill>
              <a:schemeClr val="tx1"/>
            </a:solidFill>
            <a:round/>
            <a:headEnd/>
            <a:tailEnd type="triangle" w="med" len="med"/>
          </a:ln>
        </p:spPr>
        <p:txBody>
          <a:bodyPr/>
          <a:lstStyle/>
          <a:p>
            <a:endParaRPr lang="en-US"/>
          </a:p>
        </p:txBody>
      </p:sp>
      <p:sp>
        <p:nvSpPr>
          <p:cNvPr id="18446" name="Line 14"/>
          <p:cNvSpPr>
            <a:spLocks noChangeShapeType="1"/>
          </p:cNvSpPr>
          <p:nvPr/>
        </p:nvSpPr>
        <p:spPr bwMode="auto">
          <a:xfrm>
            <a:off x="7010400" y="2209800"/>
            <a:ext cx="304800" cy="0"/>
          </a:xfrm>
          <a:prstGeom prst="line">
            <a:avLst/>
          </a:prstGeom>
          <a:noFill/>
          <a:ln w="9525">
            <a:solidFill>
              <a:schemeClr val="tx1"/>
            </a:solidFill>
            <a:round/>
            <a:headEnd/>
            <a:tailEnd/>
          </a:ln>
        </p:spPr>
        <p:txBody>
          <a:bodyPr/>
          <a:lstStyle/>
          <a:p>
            <a:endParaRPr lang="en-US"/>
          </a:p>
        </p:txBody>
      </p:sp>
      <p:sp>
        <p:nvSpPr>
          <p:cNvPr id="18447" name="Line 15"/>
          <p:cNvSpPr>
            <a:spLocks noChangeShapeType="1"/>
          </p:cNvSpPr>
          <p:nvPr/>
        </p:nvSpPr>
        <p:spPr bwMode="auto">
          <a:xfrm>
            <a:off x="7315200" y="2209800"/>
            <a:ext cx="0" cy="533400"/>
          </a:xfrm>
          <a:prstGeom prst="line">
            <a:avLst/>
          </a:prstGeom>
          <a:noFill/>
          <a:ln w="9525">
            <a:solidFill>
              <a:schemeClr val="tx1"/>
            </a:solidFill>
            <a:round/>
            <a:headEnd/>
            <a:tailEnd/>
          </a:ln>
        </p:spPr>
        <p:txBody>
          <a:bodyPr/>
          <a:lstStyle/>
          <a:p>
            <a:endParaRPr lang="en-US"/>
          </a:p>
        </p:txBody>
      </p:sp>
      <p:sp>
        <p:nvSpPr>
          <p:cNvPr id="18448" name="Line 16"/>
          <p:cNvSpPr>
            <a:spLocks noChangeShapeType="1"/>
          </p:cNvSpPr>
          <p:nvPr/>
        </p:nvSpPr>
        <p:spPr bwMode="auto">
          <a:xfrm flipH="1">
            <a:off x="1676400" y="2743200"/>
            <a:ext cx="5638800" cy="0"/>
          </a:xfrm>
          <a:prstGeom prst="line">
            <a:avLst/>
          </a:prstGeom>
          <a:noFill/>
          <a:ln w="9525">
            <a:solidFill>
              <a:schemeClr val="tx1"/>
            </a:solidFill>
            <a:round/>
            <a:headEnd/>
            <a:tailEnd/>
          </a:ln>
        </p:spPr>
        <p:txBody>
          <a:bodyPr/>
          <a:lstStyle/>
          <a:p>
            <a:endParaRPr lang="en-US"/>
          </a:p>
        </p:txBody>
      </p:sp>
      <p:sp>
        <p:nvSpPr>
          <p:cNvPr id="18449" name="Line 17"/>
          <p:cNvSpPr>
            <a:spLocks noChangeShapeType="1"/>
          </p:cNvSpPr>
          <p:nvPr/>
        </p:nvSpPr>
        <p:spPr bwMode="auto">
          <a:xfrm flipV="1">
            <a:off x="1676400" y="2209800"/>
            <a:ext cx="0" cy="533400"/>
          </a:xfrm>
          <a:prstGeom prst="line">
            <a:avLst/>
          </a:prstGeom>
          <a:noFill/>
          <a:ln w="9525">
            <a:solidFill>
              <a:schemeClr val="tx1"/>
            </a:solidFill>
            <a:round/>
            <a:headEnd/>
            <a:tailEnd/>
          </a:ln>
        </p:spPr>
        <p:txBody>
          <a:bodyPr/>
          <a:lstStyle/>
          <a:p>
            <a:endParaRPr lang="en-US"/>
          </a:p>
        </p:txBody>
      </p:sp>
      <p:sp>
        <p:nvSpPr>
          <p:cNvPr id="18450" name="Line 18"/>
          <p:cNvSpPr>
            <a:spLocks noChangeShapeType="1"/>
          </p:cNvSpPr>
          <p:nvPr/>
        </p:nvSpPr>
        <p:spPr bwMode="auto">
          <a:xfrm>
            <a:off x="1676400" y="2209800"/>
            <a:ext cx="228600" cy="0"/>
          </a:xfrm>
          <a:prstGeom prst="line">
            <a:avLst/>
          </a:prstGeom>
          <a:noFill/>
          <a:ln w="9525">
            <a:solidFill>
              <a:schemeClr val="tx1"/>
            </a:solidFill>
            <a:round/>
            <a:headEnd/>
            <a:tailEnd type="triangle" w="med" len="med"/>
          </a:ln>
        </p:spPr>
        <p:txBody>
          <a:bodyPr/>
          <a:lstStyle/>
          <a:p>
            <a:endParaRPr lang="en-US"/>
          </a:p>
        </p:txBody>
      </p:sp>
      <p:sp>
        <p:nvSpPr>
          <p:cNvPr id="18451" name="Line 19"/>
          <p:cNvSpPr>
            <a:spLocks noChangeShapeType="1"/>
          </p:cNvSpPr>
          <p:nvPr/>
        </p:nvSpPr>
        <p:spPr bwMode="auto">
          <a:xfrm>
            <a:off x="3581400" y="3886200"/>
            <a:ext cx="1981200" cy="0"/>
          </a:xfrm>
          <a:prstGeom prst="line">
            <a:avLst/>
          </a:prstGeom>
          <a:noFill/>
          <a:ln w="9525">
            <a:solidFill>
              <a:schemeClr val="tx1"/>
            </a:solidFill>
            <a:round/>
            <a:headEnd type="triangle" w="med" len="med"/>
            <a:tailEnd type="triangle" w="med" len="med"/>
          </a:ln>
        </p:spPr>
        <p:txBody>
          <a:bodyPr/>
          <a:lstStyle/>
          <a:p>
            <a:endParaRPr lang="en-US"/>
          </a:p>
        </p:txBody>
      </p:sp>
      <p:sp>
        <p:nvSpPr>
          <p:cNvPr id="18452" name="Line 20"/>
          <p:cNvSpPr>
            <a:spLocks noChangeShapeType="1"/>
          </p:cNvSpPr>
          <p:nvPr/>
        </p:nvSpPr>
        <p:spPr bwMode="auto">
          <a:xfrm>
            <a:off x="3352800" y="6096000"/>
            <a:ext cx="1981200" cy="0"/>
          </a:xfrm>
          <a:prstGeom prst="line">
            <a:avLst/>
          </a:prstGeom>
          <a:noFill/>
          <a:ln w="9525">
            <a:solidFill>
              <a:schemeClr val="tx1"/>
            </a:solidFill>
            <a:round/>
            <a:headEnd type="triangle" w="med" len="med"/>
            <a:tailEnd type="triangle" w="med" len="med"/>
          </a:ln>
        </p:spPr>
        <p:txBody>
          <a:bodyPr/>
          <a:lstStyle/>
          <a:p>
            <a:endParaRPr lang="en-US"/>
          </a:p>
        </p:txBody>
      </p:sp>
      <p:sp>
        <p:nvSpPr>
          <p:cNvPr id="18453" name="Line 21"/>
          <p:cNvSpPr>
            <a:spLocks noChangeShapeType="1"/>
          </p:cNvSpPr>
          <p:nvPr/>
        </p:nvSpPr>
        <p:spPr bwMode="auto">
          <a:xfrm flipV="1">
            <a:off x="4419600" y="5486400"/>
            <a:ext cx="0" cy="533400"/>
          </a:xfrm>
          <a:prstGeom prst="line">
            <a:avLst/>
          </a:prstGeom>
          <a:noFill/>
          <a:ln w="9525">
            <a:solidFill>
              <a:schemeClr val="tx1"/>
            </a:solidFill>
            <a:round/>
            <a:headEnd type="triangle" w="med" len="med"/>
            <a:tailEnd type="triangle" w="med" len="med"/>
          </a:ln>
        </p:spPr>
        <p:txBody>
          <a:bodyPr/>
          <a:lstStyle/>
          <a:p>
            <a:endParaRPr lang="en-US"/>
          </a:p>
        </p:txBody>
      </p:sp>
      <p:sp>
        <p:nvSpPr>
          <p:cNvPr id="18454" name="Text Box 22"/>
          <p:cNvSpPr txBox="1">
            <a:spLocks noChangeArrowheads="1"/>
          </p:cNvSpPr>
          <p:nvPr/>
        </p:nvSpPr>
        <p:spPr bwMode="auto">
          <a:xfrm>
            <a:off x="0" y="1676400"/>
            <a:ext cx="1531938" cy="366713"/>
          </a:xfrm>
          <a:prstGeom prst="rect">
            <a:avLst/>
          </a:prstGeom>
          <a:noFill/>
          <a:ln w="9525">
            <a:noFill/>
            <a:miter lim="800000"/>
            <a:headEnd/>
            <a:tailEnd/>
          </a:ln>
        </p:spPr>
        <p:txBody>
          <a:bodyPr wrap="none">
            <a:spAutoFit/>
          </a:bodyPr>
          <a:lstStyle/>
          <a:p>
            <a:r>
              <a:rPr lang="en-US">
                <a:latin typeface="Verdana" pitchFamily="34" charset="0"/>
              </a:rPr>
              <a:t>Hierarchical</a:t>
            </a:r>
          </a:p>
        </p:txBody>
      </p:sp>
      <p:sp>
        <p:nvSpPr>
          <p:cNvPr id="18455" name="Text Box 23"/>
          <p:cNvSpPr txBox="1">
            <a:spLocks noChangeArrowheads="1"/>
          </p:cNvSpPr>
          <p:nvPr/>
        </p:nvSpPr>
        <p:spPr bwMode="auto">
          <a:xfrm>
            <a:off x="0" y="3200400"/>
            <a:ext cx="1160463" cy="366713"/>
          </a:xfrm>
          <a:prstGeom prst="rect">
            <a:avLst/>
          </a:prstGeom>
          <a:noFill/>
          <a:ln w="9525">
            <a:noFill/>
            <a:miter lim="800000"/>
            <a:headEnd/>
            <a:tailEnd/>
          </a:ln>
        </p:spPr>
        <p:txBody>
          <a:bodyPr wrap="none">
            <a:spAutoFit/>
          </a:bodyPr>
          <a:lstStyle/>
          <a:p>
            <a:r>
              <a:rPr lang="en-US">
                <a:latin typeface="Verdana" pitchFamily="34" charset="0"/>
              </a:rPr>
              <a:t>Reactive</a:t>
            </a:r>
          </a:p>
        </p:txBody>
      </p:sp>
      <p:sp>
        <p:nvSpPr>
          <p:cNvPr id="18456" name="Text Box 24"/>
          <p:cNvSpPr txBox="1">
            <a:spLocks noChangeArrowheads="1"/>
          </p:cNvSpPr>
          <p:nvPr/>
        </p:nvSpPr>
        <p:spPr bwMode="auto">
          <a:xfrm>
            <a:off x="0" y="5105400"/>
            <a:ext cx="936625" cy="366713"/>
          </a:xfrm>
          <a:prstGeom prst="rect">
            <a:avLst/>
          </a:prstGeom>
          <a:noFill/>
          <a:ln w="9525">
            <a:noFill/>
            <a:miter lim="800000"/>
            <a:headEnd/>
            <a:tailEnd/>
          </a:ln>
        </p:spPr>
        <p:txBody>
          <a:bodyPr wrap="none">
            <a:spAutoFit/>
          </a:bodyPr>
          <a:lstStyle/>
          <a:p>
            <a:r>
              <a:rPr lang="en-US">
                <a:latin typeface="Verdana" pitchFamily="34" charset="0"/>
              </a:rPr>
              <a:t>Hybrid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4"/>
          <p:cNvSpPr>
            <a:spLocks noGrp="1" noChangeArrowheads="1"/>
          </p:cNvSpPr>
          <p:nvPr/>
        </p:nvSpPr>
        <p:spPr bwMode="auto">
          <a:xfrm>
            <a:off x="457200" y="381000"/>
            <a:ext cx="8229600" cy="1371600"/>
          </a:xfrm>
          <a:prstGeom prst="rect">
            <a:avLst/>
          </a:prstGeom>
          <a:noFill/>
          <a:ln>
            <a:noFill/>
          </a:ln>
          <a:effectLst/>
          <a:extLst>
            <a:ext uri="{909E8E84-426E-40DD-AFC4-6F175D3DCCD1}"/>
            <a:ext uri="{91240B29-F687-4F45-9708-019B960494DF}"/>
            <a:ext uri="{AF507438-7753-43E0-B8FC-AC1667EBCBE1}"/>
          </a:extLst>
        </p:spPr>
        <p:txBody>
          <a:bodyPr anchor="ctr"/>
          <a:lstStyle/>
          <a:p>
            <a:pPr>
              <a:defRPr/>
            </a:pPr>
            <a:r>
              <a:rPr lang="ar-SA" sz="4400">
                <a:solidFill>
                  <a:schemeClr val="tx2"/>
                </a:solidFill>
                <a:effectLst>
                  <a:outerShdw blurRad="38100" dist="38100" dir="2700000" algn="tl">
                    <a:srgbClr val="000000"/>
                  </a:outerShdw>
                </a:effectLst>
                <a:latin typeface="Tahoma" pitchFamily="34" charset="0"/>
              </a:rPr>
              <a:t>سیر تحول در کنترل روبات</a:t>
            </a:r>
            <a:endParaRPr lang="en-US">
              <a:latin typeface="Verdana" pitchFamily="34" charset="0"/>
            </a:endParaRPr>
          </a:p>
        </p:txBody>
      </p:sp>
      <p:sp>
        <p:nvSpPr>
          <p:cNvPr id="19459" name="Text Box 5"/>
          <p:cNvSpPr txBox="1">
            <a:spLocks noChangeArrowheads="1"/>
          </p:cNvSpPr>
          <p:nvPr/>
        </p:nvSpPr>
        <p:spPr bwMode="auto">
          <a:xfrm>
            <a:off x="4643438" y="2781300"/>
            <a:ext cx="4203700" cy="1066800"/>
          </a:xfrm>
          <a:prstGeom prst="rect">
            <a:avLst/>
          </a:prstGeom>
          <a:noFill/>
          <a:ln w="9525">
            <a:noFill/>
            <a:miter lim="800000"/>
            <a:headEnd/>
            <a:tailEnd/>
          </a:ln>
        </p:spPr>
        <p:txBody>
          <a:bodyPr>
            <a:spAutoFit/>
          </a:bodyPr>
          <a:lstStyle/>
          <a:p>
            <a:pPr rtl="0"/>
            <a:r>
              <a:rPr lang="en-US" sz="2400" u="sng"/>
              <a:t>Reactive Paradigm (mid-80</a:t>
            </a:r>
            <a:r>
              <a:rPr lang="en-US" sz="2400" u="sng">
                <a:latin typeface="Times New Roman" pitchFamily="18" charset="0"/>
              </a:rPr>
              <a:t>’</a:t>
            </a:r>
            <a:r>
              <a:rPr lang="en-US" sz="2400" u="sng"/>
              <a:t>s)</a:t>
            </a:r>
          </a:p>
          <a:p>
            <a:pPr>
              <a:buClr>
                <a:schemeClr val="tx1"/>
              </a:buClr>
              <a:buSzPts val="2000"/>
              <a:buFont typeface="Arial" charset="0"/>
              <a:buChar char="•"/>
            </a:pPr>
            <a:r>
              <a:rPr lang="ar-SA" sz="2000"/>
              <a:t>بدون مدل</a:t>
            </a:r>
          </a:p>
          <a:p>
            <a:pPr>
              <a:buClr>
                <a:schemeClr val="tx1"/>
              </a:buClr>
              <a:buSzPts val="2000"/>
              <a:buFont typeface="Arial" charset="0"/>
              <a:buChar char="•"/>
            </a:pPr>
            <a:r>
              <a:rPr lang="ar-SA" sz="2000"/>
              <a:t>بشدت وابسته به حس دقیق محیط بود</a:t>
            </a:r>
            <a:endParaRPr lang="en-US">
              <a:latin typeface="Verdana" pitchFamily="34" charset="0"/>
            </a:endParaRPr>
          </a:p>
        </p:txBody>
      </p:sp>
      <p:sp>
        <p:nvSpPr>
          <p:cNvPr id="19460" name="Line 6"/>
          <p:cNvSpPr>
            <a:spLocks noChangeShapeType="1"/>
          </p:cNvSpPr>
          <p:nvPr/>
        </p:nvSpPr>
        <p:spPr bwMode="auto">
          <a:xfrm>
            <a:off x="4211638" y="2133600"/>
            <a:ext cx="1081087" cy="431800"/>
          </a:xfrm>
          <a:prstGeom prst="line">
            <a:avLst/>
          </a:prstGeom>
          <a:noFill/>
          <a:ln w="19050">
            <a:solidFill>
              <a:schemeClr val="tx1"/>
            </a:solidFill>
            <a:round/>
            <a:headEnd/>
            <a:tailEnd type="triangle" w="med" len="med"/>
          </a:ln>
        </p:spPr>
        <p:txBody>
          <a:bodyPr/>
          <a:lstStyle/>
          <a:p>
            <a:endParaRPr lang="en-US"/>
          </a:p>
        </p:txBody>
      </p:sp>
      <p:sp>
        <p:nvSpPr>
          <p:cNvPr id="19461" name="Text Box 7"/>
          <p:cNvSpPr txBox="1">
            <a:spLocks noChangeArrowheads="1"/>
          </p:cNvSpPr>
          <p:nvPr/>
        </p:nvSpPr>
        <p:spPr bwMode="auto">
          <a:xfrm>
            <a:off x="1908175" y="5791200"/>
            <a:ext cx="5340350" cy="1066800"/>
          </a:xfrm>
          <a:prstGeom prst="rect">
            <a:avLst/>
          </a:prstGeom>
          <a:noFill/>
          <a:ln w="9525">
            <a:noFill/>
            <a:miter lim="800000"/>
            <a:headEnd/>
            <a:tailEnd/>
          </a:ln>
        </p:spPr>
        <p:txBody>
          <a:bodyPr wrap="none">
            <a:spAutoFit/>
          </a:bodyPr>
          <a:lstStyle/>
          <a:p>
            <a:pPr rtl="0"/>
            <a:r>
              <a:rPr lang="en-US" sz="2400" u="sng"/>
              <a:t>Probabilistic Robotics (since mid-90</a:t>
            </a:r>
            <a:r>
              <a:rPr lang="en-US" sz="2400" u="sng">
                <a:latin typeface="Times New Roman" pitchFamily="18" charset="0"/>
              </a:rPr>
              <a:t>’</a:t>
            </a:r>
            <a:r>
              <a:rPr lang="en-US" sz="2400" u="sng"/>
              <a:t>s)</a:t>
            </a:r>
          </a:p>
          <a:p>
            <a:pPr>
              <a:buClr>
                <a:schemeClr val="tx1"/>
              </a:buClr>
              <a:buSzPts val="2000"/>
              <a:buFont typeface="Arial" charset="0"/>
              <a:buChar char="•"/>
            </a:pPr>
            <a:r>
              <a:rPr lang="ar-SA" sz="2000"/>
              <a:t> ترکیب مدل و حس کردن</a:t>
            </a:r>
          </a:p>
          <a:p>
            <a:pPr>
              <a:buClr>
                <a:schemeClr val="tx1"/>
              </a:buClr>
              <a:buSzPts val="2000"/>
              <a:buFont typeface="Arial" charset="0"/>
              <a:buChar char="•"/>
            </a:pPr>
            <a:r>
              <a:rPr lang="ar-SA" sz="2000"/>
              <a:t>مدل غیر دقیق، حس کردن غیردقیق</a:t>
            </a:r>
            <a:endParaRPr lang="en-US">
              <a:latin typeface="Verdana" pitchFamily="34" charset="0"/>
            </a:endParaRPr>
          </a:p>
        </p:txBody>
      </p:sp>
      <p:sp>
        <p:nvSpPr>
          <p:cNvPr id="19462" name="Line 8"/>
          <p:cNvSpPr>
            <a:spLocks noChangeShapeType="1"/>
          </p:cNvSpPr>
          <p:nvPr/>
        </p:nvSpPr>
        <p:spPr bwMode="auto">
          <a:xfrm>
            <a:off x="4140200" y="4652963"/>
            <a:ext cx="1728788" cy="936625"/>
          </a:xfrm>
          <a:prstGeom prst="line">
            <a:avLst/>
          </a:prstGeom>
          <a:noFill/>
          <a:ln w="19050">
            <a:solidFill>
              <a:schemeClr val="tx1"/>
            </a:solidFill>
            <a:round/>
            <a:headEnd/>
            <a:tailEnd type="triangle" w="med" len="med"/>
          </a:ln>
        </p:spPr>
        <p:txBody>
          <a:bodyPr/>
          <a:lstStyle/>
          <a:p>
            <a:endParaRPr lang="en-US"/>
          </a:p>
        </p:txBody>
      </p:sp>
      <p:grpSp>
        <p:nvGrpSpPr>
          <p:cNvPr id="19463" name="Group 9"/>
          <p:cNvGrpSpPr>
            <a:grpSpLocks/>
          </p:cNvGrpSpPr>
          <p:nvPr/>
        </p:nvGrpSpPr>
        <p:grpSpPr bwMode="auto">
          <a:xfrm>
            <a:off x="468313" y="3068638"/>
            <a:ext cx="3875087" cy="1722437"/>
            <a:chOff x="750" y="2071"/>
            <a:chExt cx="2379" cy="959"/>
          </a:xfrm>
        </p:grpSpPr>
        <p:sp>
          <p:nvSpPr>
            <p:cNvPr id="19465" name="Line 10"/>
            <p:cNvSpPr>
              <a:spLocks noChangeShapeType="1"/>
            </p:cNvSpPr>
            <p:nvPr/>
          </p:nvSpPr>
          <p:spPr bwMode="auto">
            <a:xfrm flipH="1">
              <a:off x="2285" y="2071"/>
              <a:ext cx="844" cy="361"/>
            </a:xfrm>
            <a:prstGeom prst="line">
              <a:avLst/>
            </a:prstGeom>
            <a:noFill/>
            <a:ln w="19050">
              <a:solidFill>
                <a:schemeClr val="tx1"/>
              </a:solidFill>
              <a:round/>
              <a:headEnd/>
              <a:tailEnd type="triangle" w="med" len="med"/>
            </a:ln>
          </p:spPr>
          <p:txBody>
            <a:bodyPr/>
            <a:lstStyle/>
            <a:p>
              <a:endParaRPr lang="en-US"/>
            </a:p>
          </p:txBody>
        </p:sp>
        <p:sp>
          <p:nvSpPr>
            <p:cNvPr id="19466" name="Text Box 11"/>
            <p:cNvSpPr txBox="1">
              <a:spLocks noChangeArrowheads="1"/>
            </p:cNvSpPr>
            <p:nvPr/>
          </p:nvSpPr>
          <p:spPr bwMode="auto">
            <a:xfrm>
              <a:off x="750" y="2436"/>
              <a:ext cx="2013" cy="594"/>
            </a:xfrm>
            <a:prstGeom prst="rect">
              <a:avLst/>
            </a:prstGeom>
            <a:noFill/>
            <a:ln w="9525">
              <a:noFill/>
              <a:miter lim="800000"/>
              <a:headEnd/>
              <a:tailEnd/>
            </a:ln>
          </p:spPr>
          <p:txBody>
            <a:bodyPr wrap="none">
              <a:spAutoFit/>
            </a:bodyPr>
            <a:lstStyle/>
            <a:p>
              <a:pPr rtl="0"/>
              <a:r>
                <a:rPr lang="en-US" sz="2400" u="sng"/>
                <a:t>Hybrids (since 90</a:t>
              </a:r>
              <a:r>
                <a:rPr lang="en-US" sz="2400" u="sng">
                  <a:latin typeface="Times New Roman" pitchFamily="18" charset="0"/>
                </a:rPr>
                <a:t>’</a:t>
              </a:r>
              <a:r>
                <a:rPr lang="en-US" sz="2400" u="sng"/>
                <a:t>s)</a:t>
              </a:r>
            </a:p>
            <a:p>
              <a:pPr>
                <a:buClr>
                  <a:schemeClr val="tx1"/>
                </a:buClr>
                <a:buSzPts val="2000"/>
                <a:buFont typeface="Arial" charset="0"/>
                <a:buChar char="•"/>
              </a:pPr>
              <a:r>
                <a:rPr lang="ar-SA" sz="2000"/>
                <a:t> در سطوح بالا از مدل استفاده میشود</a:t>
              </a:r>
            </a:p>
            <a:p>
              <a:pPr>
                <a:buClr>
                  <a:schemeClr val="tx1"/>
                </a:buClr>
                <a:buSzPts val="2000"/>
                <a:buFont typeface="Arial" charset="0"/>
                <a:buChar char="•"/>
              </a:pPr>
              <a:r>
                <a:rPr lang="ar-SA" sz="2000"/>
                <a:t>در سطوح پائین واکنشی عمل میکند</a:t>
              </a:r>
              <a:endParaRPr lang="en-US">
                <a:latin typeface="Verdana" pitchFamily="34" charset="0"/>
              </a:endParaRPr>
            </a:p>
          </p:txBody>
        </p:sp>
      </p:grpSp>
      <p:sp>
        <p:nvSpPr>
          <p:cNvPr id="19464" name="Text Box 12"/>
          <p:cNvSpPr txBox="1">
            <a:spLocks noChangeArrowheads="1"/>
          </p:cNvSpPr>
          <p:nvPr/>
        </p:nvSpPr>
        <p:spPr bwMode="auto">
          <a:xfrm>
            <a:off x="0" y="1557338"/>
            <a:ext cx="4119563" cy="1066800"/>
          </a:xfrm>
          <a:prstGeom prst="rect">
            <a:avLst/>
          </a:prstGeom>
          <a:noFill/>
          <a:ln w="9525">
            <a:noFill/>
            <a:miter lim="800000"/>
            <a:headEnd/>
            <a:tailEnd/>
          </a:ln>
        </p:spPr>
        <p:txBody>
          <a:bodyPr wrap="none">
            <a:spAutoFit/>
          </a:bodyPr>
          <a:lstStyle/>
          <a:p>
            <a:pPr rtl="0"/>
            <a:r>
              <a:rPr lang="en-US" sz="2400" u="sng"/>
              <a:t>Classical Robotics (mid-70</a:t>
            </a:r>
            <a:r>
              <a:rPr lang="en-US" sz="2400" u="sng">
                <a:latin typeface="Times New Roman" pitchFamily="18" charset="0"/>
              </a:rPr>
              <a:t>’</a:t>
            </a:r>
            <a:r>
              <a:rPr lang="en-US" sz="2400" u="sng"/>
              <a:t>s)</a:t>
            </a:r>
          </a:p>
          <a:p>
            <a:pPr>
              <a:buClr>
                <a:schemeClr val="tx1"/>
              </a:buClr>
              <a:buSzPts val="2000"/>
              <a:buFont typeface="Arial" charset="0"/>
              <a:buChar char="•"/>
            </a:pPr>
            <a:r>
              <a:rPr lang="ar-SA" sz="2000"/>
              <a:t>مدل دقیق</a:t>
            </a:r>
          </a:p>
          <a:p>
            <a:pPr>
              <a:buClr>
                <a:schemeClr val="tx1"/>
              </a:buClr>
              <a:buSzPts val="2000"/>
              <a:buFont typeface="Arial" charset="0"/>
              <a:buChar char="•"/>
            </a:pPr>
            <a:r>
              <a:rPr lang="ar-SA" sz="2000"/>
              <a:t>نیازی به حس کردن نبود</a:t>
            </a:r>
            <a:endParaRPr lang="en-US">
              <a:latin typeface="Verdana"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ar-SA" b="1" smtClean="0">
                <a:effectLst/>
              </a:rPr>
              <a:t>سنسورهای</a:t>
            </a:r>
            <a:r>
              <a:rPr lang="en-US" b="1" smtClean="0">
                <a:effectLst/>
              </a:rPr>
              <a:t>  </a:t>
            </a:r>
            <a:r>
              <a:rPr lang="ar-SA" b="1" smtClean="0">
                <a:effectLst/>
              </a:rPr>
              <a:t>روباتهای</a:t>
            </a:r>
            <a:r>
              <a:rPr lang="en-US" b="1" smtClean="0">
                <a:effectLst/>
              </a:rPr>
              <a:t> </a:t>
            </a:r>
            <a:r>
              <a:rPr lang="ar-SA" b="1" smtClean="0">
                <a:effectLst/>
              </a:rPr>
              <a:t>هوشمند</a:t>
            </a:r>
            <a:endParaRPr lang="en-US" b="1" smtClean="0">
              <a:effectLst/>
            </a:endParaRPr>
          </a:p>
        </p:txBody>
      </p:sp>
      <p:sp>
        <p:nvSpPr>
          <p:cNvPr id="20483" name="Rectangle 3"/>
          <p:cNvSpPr>
            <a:spLocks noGrp="1" noChangeArrowheads="1"/>
          </p:cNvSpPr>
          <p:nvPr>
            <p:ph type="body" idx="1"/>
          </p:nvPr>
        </p:nvSpPr>
        <p:spPr/>
        <p:txBody>
          <a:bodyPr/>
          <a:lstStyle/>
          <a:p>
            <a:pPr eaLnBrk="1" hangingPunct="1"/>
            <a:r>
              <a:rPr lang="en-US" i="1" smtClean="0">
                <a:effectLst/>
              </a:rPr>
              <a:t>      Vision</a:t>
            </a:r>
            <a:r>
              <a:rPr lang="ar-SA" smtClean="0">
                <a:effectLst/>
              </a:rPr>
              <a:t>برای</a:t>
            </a:r>
            <a:r>
              <a:rPr lang="en-US" smtClean="0">
                <a:effectLst/>
              </a:rPr>
              <a:t> </a:t>
            </a:r>
            <a:r>
              <a:rPr lang="ar-SA" smtClean="0">
                <a:effectLst/>
              </a:rPr>
              <a:t>دریافت</a:t>
            </a:r>
            <a:r>
              <a:rPr lang="en-US" smtClean="0">
                <a:effectLst/>
              </a:rPr>
              <a:t> </a:t>
            </a:r>
            <a:r>
              <a:rPr lang="ar-SA" smtClean="0">
                <a:effectLst/>
              </a:rPr>
              <a:t>محیط</a:t>
            </a:r>
            <a:r>
              <a:rPr lang="en-US" smtClean="0">
                <a:effectLst/>
              </a:rPr>
              <a:t> </a:t>
            </a:r>
            <a:r>
              <a:rPr lang="ar-SA" smtClean="0">
                <a:effectLst/>
              </a:rPr>
              <a:t>پیرامون</a:t>
            </a:r>
            <a:endParaRPr lang="en-US" smtClean="0">
              <a:effectLst/>
            </a:endParaRPr>
          </a:p>
          <a:p>
            <a:pPr eaLnBrk="1" hangingPunct="1"/>
            <a:r>
              <a:rPr lang="en-US" i="1" smtClean="0">
                <a:effectLst/>
              </a:rPr>
              <a:t>       Voice </a:t>
            </a:r>
            <a:r>
              <a:rPr lang="fa-IR" i="1" smtClean="0">
                <a:effectLst/>
              </a:rPr>
              <a:t>ب</a:t>
            </a:r>
            <a:r>
              <a:rPr lang="ar-SA" i="1" smtClean="0">
                <a:effectLst/>
              </a:rPr>
              <a:t>رای</a:t>
            </a:r>
            <a:r>
              <a:rPr lang="en-US" i="1" smtClean="0">
                <a:effectLst/>
              </a:rPr>
              <a:t> </a:t>
            </a:r>
            <a:r>
              <a:rPr lang="ar-SA" i="1" smtClean="0">
                <a:effectLst/>
              </a:rPr>
              <a:t>صحبت</a:t>
            </a:r>
            <a:r>
              <a:rPr lang="en-US" i="1" smtClean="0">
                <a:effectLst/>
              </a:rPr>
              <a:t> </a:t>
            </a:r>
            <a:r>
              <a:rPr lang="ar-SA" i="1" smtClean="0">
                <a:effectLst/>
              </a:rPr>
              <a:t>با</a:t>
            </a:r>
            <a:r>
              <a:rPr lang="en-US" i="1" smtClean="0">
                <a:effectLst/>
              </a:rPr>
              <a:t> </a:t>
            </a:r>
            <a:r>
              <a:rPr lang="ar-SA" i="1" smtClean="0">
                <a:effectLst/>
              </a:rPr>
              <a:t>آدمی</a:t>
            </a:r>
            <a:endParaRPr lang="en-US" smtClean="0">
              <a:effectLst/>
            </a:endParaRPr>
          </a:p>
          <a:p>
            <a:pPr eaLnBrk="1" hangingPunct="1"/>
            <a:r>
              <a:rPr lang="en-US" i="1" smtClean="0">
                <a:effectLst/>
              </a:rPr>
              <a:t>   Tactile </a:t>
            </a:r>
            <a:r>
              <a:rPr lang="ar-SA" i="1" smtClean="0">
                <a:effectLst/>
              </a:rPr>
              <a:t>برای</a:t>
            </a:r>
            <a:r>
              <a:rPr lang="en-US" i="1" smtClean="0">
                <a:effectLst/>
              </a:rPr>
              <a:t> </a:t>
            </a:r>
            <a:r>
              <a:rPr lang="ar-SA" i="1" smtClean="0">
                <a:effectLst/>
              </a:rPr>
              <a:t>حس</a:t>
            </a:r>
            <a:r>
              <a:rPr lang="en-US" i="1" smtClean="0">
                <a:effectLst/>
              </a:rPr>
              <a:t> </a:t>
            </a:r>
            <a:r>
              <a:rPr lang="ar-SA" i="1" smtClean="0">
                <a:effectLst/>
              </a:rPr>
              <a:t>وحود</a:t>
            </a:r>
            <a:r>
              <a:rPr lang="en-US" i="1" smtClean="0">
                <a:effectLst/>
              </a:rPr>
              <a:t> </a:t>
            </a:r>
            <a:r>
              <a:rPr lang="ar-SA" i="1" smtClean="0">
                <a:effectLst/>
              </a:rPr>
              <a:t>اشیا</a:t>
            </a:r>
            <a:r>
              <a:rPr lang="en-US" i="1" smtClean="0">
                <a:effectLst/>
              </a:rPr>
              <a:t> </a:t>
            </a:r>
            <a:r>
              <a:rPr lang="ar-SA" i="1" smtClean="0">
                <a:effectLst/>
              </a:rPr>
              <a:t>در</a:t>
            </a:r>
            <a:r>
              <a:rPr lang="en-US" i="1" smtClean="0">
                <a:effectLst/>
              </a:rPr>
              <a:t> </a:t>
            </a:r>
            <a:r>
              <a:rPr lang="ar-SA" i="1" smtClean="0">
                <a:effectLst/>
              </a:rPr>
              <a:t>سر</a:t>
            </a:r>
            <a:r>
              <a:rPr lang="en-US" i="1" smtClean="0">
                <a:effectLst/>
              </a:rPr>
              <a:t> </a:t>
            </a:r>
            <a:r>
              <a:rPr lang="ar-SA" i="1" smtClean="0">
                <a:effectLst/>
              </a:rPr>
              <a:t>راه</a:t>
            </a:r>
            <a:r>
              <a:rPr lang="en-US" i="1" smtClean="0">
                <a:effectLst/>
              </a:rPr>
              <a:t> </a:t>
            </a:r>
            <a:r>
              <a:rPr lang="ar-SA" i="1" smtClean="0">
                <a:effectLst/>
              </a:rPr>
              <a:t>مسیر</a:t>
            </a:r>
            <a:endParaRPr lang="en-US" i="1" smtClean="0">
              <a:effectLst/>
            </a:endParaRPr>
          </a:p>
          <a:p>
            <a:pPr eaLnBrk="1" hangingPunct="1"/>
            <a:r>
              <a:rPr lang="en-US" i="1" smtClean="0">
                <a:effectLst/>
              </a:rPr>
              <a:t>    Force </a:t>
            </a:r>
            <a:r>
              <a:rPr lang="ar-SA" i="1" smtClean="0">
                <a:effectLst/>
              </a:rPr>
              <a:t>برای</a:t>
            </a:r>
            <a:r>
              <a:rPr lang="en-US" i="1" smtClean="0">
                <a:effectLst/>
              </a:rPr>
              <a:t> </a:t>
            </a:r>
            <a:r>
              <a:rPr lang="ar-SA" i="1" smtClean="0">
                <a:effectLst/>
              </a:rPr>
              <a:t>تشخیص</a:t>
            </a:r>
            <a:r>
              <a:rPr lang="en-US" i="1" smtClean="0">
                <a:effectLst/>
              </a:rPr>
              <a:t> </a:t>
            </a:r>
            <a:r>
              <a:rPr lang="ar-SA" i="1" smtClean="0">
                <a:effectLst/>
              </a:rPr>
              <a:t>نیرو</a:t>
            </a:r>
            <a:r>
              <a:rPr lang="en-US" i="1" smtClean="0">
                <a:effectLst/>
              </a:rPr>
              <a:t> </a:t>
            </a:r>
            <a:r>
              <a:rPr lang="ar-SA" i="1" smtClean="0">
                <a:effectLst/>
              </a:rPr>
              <a:t>در</a:t>
            </a:r>
            <a:r>
              <a:rPr lang="en-US" i="1" smtClean="0">
                <a:effectLst/>
              </a:rPr>
              <a:t> </a:t>
            </a:r>
            <a:r>
              <a:rPr lang="ar-SA" i="1" smtClean="0">
                <a:effectLst/>
              </a:rPr>
              <a:t>کاربردهائی</a:t>
            </a:r>
            <a:r>
              <a:rPr lang="en-US" i="1" smtClean="0">
                <a:effectLst/>
              </a:rPr>
              <a:t> </a:t>
            </a:r>
            <a:r>
              <a:rPr lang="ar-SA" i="1" smtClean="0">
                <a:effectLst/>
              </a:rPr>
              <a:t>نظیر</a:t>
            </a:r>
            <a:r>
              <a:rPr lang="en-US" i="1" smtClean="0">
                <a:effectLst/>
              </a:rPr>
              <a:t> </a:t>
            </a:r>
            <a:r>
              <a:rPr lang="ar-SA" i="1" smtClean="0">
                <a:effectLst/>
              </a:rPr>
              <a:t>مونتاژ</a:t>
            </a:r>
            <a:endParaRPr lang="en-US" i="1" smtClean="0">
              <a:effectLst/>
            </a:endParaRPr>
          </a:p>
          <a:p>
            <a:pPr eaLnBrk="1" hangingPunct="1"/>
            <a:r>
              <a:rPr lang="en-US" i="1" smtClean="0">
                <a:effectLst/>
              </a:rPr>
              <a:t>   Laser </a:t>
            </a:r>
            <a:r>
              <a:rPr lang="ar-SA" i="1" smtClean="0">
                <a:effectLst/>
              </a:rPr>
              <a:t>برای</a:t>
            </a:r>
            <a:r>
              <a:rPr lang="en-US" i="1" smtClean="0">
                <a:effectLst/>
              </a:rPr>
              <a:t> </a:t>
            </a:r>
            <a:r>
              <a:rPr lang="fa-IR" i="1" smtClean="0">
                <a:effectLst/>
              </a:rPr>
              <a:t>اندازه</a:t>
            </a:r>
            <a:r>
              <a:rPr lang="en-US" i="1" smtClean="0">
                <a:effectLst/>
              </a:rPr>
              <a:t> </a:t>
            </a:r>
            <a:r>
              <a:rPr lang="fa-IR" i="1" smtClean="0">
                <a:effectLst/>
              </a:rPr>
              <a:t>گیری</a:t>
            </a:r>
            <a:r>
              <a:rPr lang="en-US" i="1" smtClean="0">
                <a:effectLst/>
              </a:rPr>
              <a:t> </a:t>
            </a:r>
            <a:r>
              <a:rPr lang="fa-IR" i="1" smtClean="0">
                <a:effectLst/>
              </a:rPr>
              <a:t>فاصله</a:t>
            </a:r>
            <a:r>
              <a:rPr lang="en-US" i="1" smtClean="0">
                <a:effectLst/>
              </a:rPr>
              <a:t> </a:t>
            </a:r>
            <a:r>
              <a:rPr lang="fa-IR" i="1" smtClean="0">
                <a:effectLst/>
              </a:rPr>
              <a:t>و</a:t>
            </a:r>
            <a:r>
              <a:rPr lang="en-US" i="1" smtClean="0">
                <a:effectLst/>
              </a:rPr>
              <a:t> </a:t>
            </a:r>
            <a:r>
              <a:rPr lang="fa-IR" i="1" smtClean="0">
                <a:effectLst/>
              </a:rPr>
              <a:t>تشخیص</a:t>
            </a:r>
            <a:r>
              <a:rPr lang="en-US" i="1" smtClean="0">
                <a:effectLst/>
              </a:rPr>
              <a:t> </a:t>
            </a:r>
            <a:r>
              <a:rPr lang="fa-IR" i="1" smtClean="0">
                <a:effectLst/>
              </a:rPr>
              <a:t>موانع</a:t>
            </a:r>
            <a:endParaRPr lang="en-US" i="1" smtClean="0">
              <a:effectLst/>
            </a:endParaRPr>
          </a:p>
          <a:p>
            <a:pPr eaLnBrk="1" hangingPunct="1"/>
            <a:r>
              <a:rPr lang="en-US" i="1" smtClean="0">
                <a:effectLst/>
              </a:rPr>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defRPr/>
            </a:pPr>
            <a:r>
              <a:rPr lang="fa-IR" smtClean="0"/>
              <a:t>یادگیری</a:t>
            </a:r>
            <a:r>
              <a:rPr lang="en-US" smtClean="0"/>
              <a:t> </a:t>
            </a:r>
            <a:r>
              <a:rPr lang="fa-IR" smtClean="0"/>
              <a:t>در</a:t>
            </a:r>
            <a:r>
              <a:rPr lang="en-US" smtClean="0"/>
              <a:t> </a:t>
            </a:r>
            <a:r>
              <a:rPr lang="fa-IR" smtClean="0"/>
              <a:t>روبات</a:t>
            </a:r>
            <a:endParaRPr lang="en-US" smtClean="0"/>
          </a:p>
        </p:txBody>
      </p:sp>
      <p:sp>
        <p:nvSpPr>
          <p:cNvPr id="64515" name="Rectangle 3"/>
          <p:cNvSpPr>
            <a:spLocks noGrp="1" noChangeArrowheads="1"/>
          </p:cNvSpPr>
          <p:nvPr>
            <p:ph type="body" idx="1"/>
          </p:nvPr>
        </p:nvSpPr>
        <p:spPr/>
        <p:txBody>
          <a:bodyPr/>
          <a:lstStyle/>
          <a:p>
            <a:pPr eaLnBrk="1" hangingPunct="1">
              <a:defRPr/>
            </a:pPr>
            <a:r>
              <a:rPr lang="fa-IR" smtClean="0"/>
              <a:t>اگرچه</a:t>
            </a:r>
            <a:r>
              <a:rPr lang="en-US" smtClean="0"/>
              <a:t> </a:t>
            </a:r>
            <a:r>
              <a:rPr lang="fa-IR" smtClean="0"/>
              <a:t>روباتهائی</a:t>
            </a:r>
            <a:r>
              <a:rPr lang="en-US" smtClean="0"/>
              <a:t> </a:t>
            </a:r>
            <a:r>
              <a:rPr lang="fa-IR" smtClean="0"/>
              <a:t>مثل</a:t>
            </a:r>
            <a:r>
              <a:rPr lang="en-US" smtClean="0"/>
              <a:t> ASIMO </a:t>
            </a:r>
            <a:r>
              <a:rPr lang="fa-IR" smtClean="0"/>
              <a:t>کارهای</a:t>
            </a:r>
            <a:r>
              <a:rPr lang="en-US" smtClean="0"/>
              <a:t> </a:t>
            </a:r>
            <a:r>
              <a:rPr lang="fa-IR" smtClean="0"/>
              <a:t>شگفت</a:t>
            </a:r>
            <a:r>
              <a:rPr lang="en-US" smtClean="0"/>
              <a:t> </a:t>
            </a:r>
            <a:r>
              <a:rPr lang="fa-IR" smtClean="0"/>
              <a:t>انگیزی</a:t>
            </a:r>
            <a:r>
              <a:rPr lang="en-US" smtClean="0"/>
              <a:t> </a:t>
            </a:r>
            <a:r>
              <a:rPr lang="fa-IR" smtClean="0"/>
              <a:t>میکنند</a:t>
            </a:r>
            <a:r>
              <a:rPr lang="en-US" smtClean="0"/>
              <a:t> </a:t>
            </a:r>
            <a:r>
              <a:rPr lang="fa-IR" smtClean="0"/>
              <a:t>اما</a:t>
            </a:r>
            <a:r>
              <a:rPr lang="en-US" smtClean="0"/>
              <a:t> </a:t>
            </a:r>
            <a:r>
              <a:rPr lang="fa-IR" smtClean="0"/>
              <a:t>قادر</a:t>
            </a:r>
            <a:r>
              <a:rPr lang="en-US" smtClean="0"/>
              <a:t> </a:t>
            </a:r>
            <a:r>
              <a:rPr lang="fa-IR" smtClean="0"/>
              <a:t>نیستند</a:t>
            </a:r>
            <a:r>
              <a:rPr lang="en-US" smtClean="0"/>
              <a:t> </a:t>
            </a:r>
            <a:r>
              <a:rPr lang="fa-IR" smtClean="0"/>
              <a:t>یادگیری</a:t>
            </a:r>
            <a:r>
              <a:rPr lang="en-US" smtClean="0"/>
              <a:t> </a:t>
            </a:r>
            <a:r>
              <a:rPr lang="fa-IR" smtClean="0"/>
              <a:t>بکنند</a:t>
            </a:r>
            <a:r>
              <a:rPr lang="en-US" smtClean="0"/>
              <a:t>.</a:t>
            </a:r>
          </a:p>
          <a:p>
            <a:pPr eaLnBrk="1" hangingPunct="1">
              <a:defRPr/>
            </a:pPr>
            <a:r>
              <a:rPr lang="fa-IR" smtClean="0"/>
              <a:t>یک</a:t>
            </a:r>
            <a:r>
              <a:rPr lang="en-US" smtClean="0"/>
              <a:t> </a:t>
            </a:r>
            <a:r>
              <a:rPr lang="fa-IR" smtClean="0"/>
              <a:t>روبات</a:t>
            </a:r>
            <a:r>
              <a:rPr lang="en-US" smtClean="0"/>
              <a:t> </a:t>
            </a:r>
            <a:r>
              <a:rPr lang="fa-IR" smtClean="0"/>
              <a:t>باید</a:t>
            </a:r>
            <a:r>
              <a:rPr lang="en-US" smtClean="0"/>
              <a:t> </a:t>
            </a:r>
            <a:r>
              <a:rPr lang="fa-IR" smtClean="0"/>
              <a:t>بتواند</a:t>
            </a:r>
            <a:r>
              <a:rPr lang="en-US" smtClean="0"/>
              <a:t> </a:t>
            </a:r>
            <a:r>
              <a:rPr lang="fa-IR" smtClean="0"/>
              <a:t>در</a:t>
            </a:r>
            <a:r>
              <a:rPr lang="en-US" smtClean="0"/>
              <a:t> </a:t>
            </a:r>
            <a:r>
              <a:rPr lang="fa-IR" smtClean="0"/>
              <a:t>تعامل</a:t>
            </a:r>
            <a:r>
              <a:rPr lang="en-US" smtClean="0"/>
              <a:t> </a:t>
            </a:r>
            <a:r>
              <a:rPr lang="fa-IR" smtClean="0"/>
              <a:t>با</a:t>
            </a:r>
            <a:r>
              <a:rPr lang="en-US" smtClean="0"/>
              <a:t> </a:t>
            </a:r>
            <a:r>
              <a:rPr lang="fa-IR" smtClean="0"/>
              <a:t>محیط</a:t>
            </a:r>
            <a:r>
              <a:rPr lang="en-US" smtClean="0"/>
              <a:t> </a:t>
            </a:r>
            <a:r>
              <a:rPr lang="fa-IR" smtClean="0"/>
              <a:t>و</a:t>
            </a:r>
            <a:r>
              <a:rPr lang="en-US" smtClean="0"/>
              <a:t> </a:t>
            </a:r>
            <a:r>
              <a:rPr lang="fa-IR" smtClean="0"/>
              <a:t>در</a:t>
            </a:r>
            <a:r>
              <a:rPr lang="en-US" smtClean="0"/>
              <a:t> </a:t>
            </a:r>
            <a:r>
              <a:rPr lang="fa-IR" smtClean="0"/>
              <a:t>اثر</a:t>
            </a:r>
            <a:r>
              <a:rPr lang="en-US" smtClean="0"/>
              <a:t> </a:t>
            </a:r>
            <a:r>
              <a:rPr lang="fa-IR" smtClean="0"/>
              <a:t>تجربه</a:t>
            </a:r>
            <a:r>
              <a:rPr lang="en-US" smtClean="0"/>
              <a:t> </a:t>
            </a:r>
            <a:r>
              <a:rPr lang="fa-IR" smtClean="0"/>
              <a:t>یادگیری</a:t>
            </a:r>
            <a:r>
              <a:rPr lang="en-US" smtClean="0"/>
              <a:t> </a:t>
            </a:r>
            <a:r>
              <a:rPr lang="fa-IR" smtClean="0"/>
              <a:t>نماید</a:t>
            </a:r>
            <a:endParaRPr 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4"/>
          <p:cNvSpPr>
            <a:spLocks noGrp="1" noChangeArrowheads="1"/>
          </p:cNvSpPr>
          <p:nvPr/>
        </p:nvSpPr>
        <p:spPr bwMode="auto">
          <a:xfrm>
            <a:off x="457200" y="381000"/>
            <a:ext cx="8229600" cy="1371600"/>
          </a:xfrm>
          <a:prstGeom prst="rect">
            <a:avLst/>
          </a:prstGeom>
          <a:noFill/>
          <a:ln>
            <a:noFill/>
          </a:ln>
          <a:effectLst/>
          <a:extLst>
            <a:ext uri="{909E8E84-426E-40DD-AFC4-6F175D3DCCD1}"/>
            <a:ext uri="{91240B29-F687-4F45-9708-019B960494DF}"/>
            <a:ext uri="{AF507438-7753-43E0-B8FC-AC1667EBCBE1}"/>
          </a:extLst>
        </p:spPr>
        <p:txBody>
          <a:bodyPr anchor="ctr"/>
          <a:lstStyle/>
          <a:p>
            <a:pPr algn="ctr">
              <a:defRPr/>
            </a:pPr>
            <a:r>
              <a:rPr lang="ar-SA" sz="4400">
                <a:solidFill>
                  <a:schemeClr val="tx2"/>
                </a:solidFill>
                <a:effectLst>
                  <a:outerShdw blurRad="38100" dist="38100" dir="2700000" algn="tl">
                    <a:srgbClr val="000000"/>
                  </a:outerShdw>
                </a:effectLst>
                <a:latin typeface="Tahoma" pitchFamily="34" charset="0"/>
              </a:rPr>
              <a:t>روشهای یادگیری</a:t>
            </a:r>
            <a:endParaRPr lang="en-US">
              <a:latin typeface="Verdana" pitchFamily="34" charset="0"/>
            </a:endParaRPr>
          </a:p>
        </p:txBody>
      </p:sp>
      <p:sp>
        <p:nvSpPr>
          <p:cNvPr id="72709" name="Rectangle 5"/>
          <p:cNvSpPr>
            <a:spLocks noGrp="1" noChangeArrowheads="1"/>
          </p:cNvSpPr>
          <p:nvPr/>
        </p:nvSpPr>
        <p:spPr bwMode="auto">
          <a:xfrm>
            <a:off x="457200" y="1981200"/>
            <a:ext cx="8229600" cy="4114800"/>
          </a:xfrm>
          <a:prstGeom prst="rect">
            <a:avLst/>
          </a:prstGeom>
          <a:noFill/>
          <a:ln>
            <a:noFill/>
          </a:ln>
          <a:effectLst/>
          <a:extLst>
            <a:ext uri="{909E8E84-426E-40DD-AFC4-6F175D3DCCD1}"/>
            <a:ext uri="{91240B29-F687-4F45-9708-019B960494DF}"/>
            <a:ext uri="{AF507438-7753-43E0-B8FC-AC1667EBCBE1}"/>
          </a:extLst>
        </p:spPr>
        <p:txBody>
          <a:bodyPr/>
          <a:lstStyle/>
          <a:p>
            <a:pPr>
              <a:buClr>
                <a:schemeClr val="hlink"/>
              </a:buClr>
              <a:buSzPts val="2900"/>
              <a:buFont typeface="Wingdings" pitchFamily="2" charset="2"/>
              <a:buChar char="n"/>
              <a:defRPr/>
            </a:pPr>
            <a:r>
              <a:rPr lang="fa-IR" sz="4400">
                <a:effectLst>
                  <a:outerShdw blurRad="38100" dist="38100" dir="2700000" algn="tl">
                    <a:srgbClr val="000000"/>
                  </a:outerShdw>
                </a:effectLst>
              </a:rPr>
              <a:t>شبکه عصب</a:t>
            </a:r>
            <a:r>
              <a:rPr lang="ar-SA" sz="4400">
                <a:effectLst>
                  <a:outerShdw blurRad="38100" dist="38100" dir="2700000" algn="tl">
                    <a:srgbClr val="000000"/>
                  </a:outerShdw>
                </a:effectLst>
              </a:rPr>
              <a:t>ي</a:t>
            </a:r>
            <a:endParaRPr lang="en-US" sz="4400">
              <a:effectLst>
                <a:outerShdw blurRad="38100" dist="38100" dir="2700000" algn="tl">
                  <a:srgbClr val="000000"/>
                </a:outerShdw>
              </a:effectLst>
            </a:endParaRPr>
          </a:p>
          <a:p>
            <a:pPr>
              <a:buClr>
                <a:schemeClr val="hlink"/>
              </a:buClr>
              <a:buSzPts val="2900"/>
              <a:buFont typeface="Wingdings" pitchFamily="2" charset="2"/>
              <a:buChar char="n"/>
              <a:defRPr/>
            </a:pPr>
            <a:r>
              <a:rPr lang="ar-SA" sz="4400">
                <a:effectLst>
                  <a:outerShdw blurRad="38100" dist="38100" dir="2700000" algn="tl">
                    <a:srgbClr val="000000"/>
                  </a:outerShdw>
                </a:effectLst>
              </a:rPr>
              <a:t>درخت تصمیم</a:t>
            </a:r>
          </a:p>
          <a:p>
            <a:pPr>
              <a:buClr>
                <a:schemeClr val="hlink"/>
              </a:buClr>
              <a:buSzPts val="2900"/>
              <a:buFont typeface="Wingdings" pitchFamily="2" charset="2"/>
              <a:buChar char="n"/>
              <a:defRPr/>
            </a:pPr>
            <a:r>
              <a:rPr lang="ar-SA" sz="4400">
                <a:effectLst>
                  <a:outerShdw blurRad="38100" dist="38100" dir="2700000" algn="tl">
                    <a:srgbClr val="000000"/>
                  </a:outerShdw>
                </a:effectLst>
              </a:rPr>
              <a:t>یادگیری تقویتی</a:t>
            </a:r>
          </a:p>
          <a:p>
            <a:pPr>
              <a:buClr>
                <a:schemeClr val="hlink"/>
              </a:buClr>
              <a:buSzPts val="2900"/>
              <a:buFont typeface="Wingdings" pitchFamily="2" charset="2"/>
              <a:buChar char="n"/>
              <a:defRPr/>
            </a:pPr>
            <a:r>
              <a:rPr lang="ar-SA" sz="4400">
                <a:effectLst>
                  <a:outerShdw blurRad="38100" dist="38100" dir="2700000" algn="tl">
                    <a:srgbClr val="000000"/>
                  </a:outerShdw>
                </a:effectLst>
              </a:rPr>
              <a:t>الگوریتم ژنتیک</a:t>
            </a:r>
            <a:endParaRPr lang="en-US">
              <a:latin typeface="Verdana"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eaLnBrk="1" hangingPunct="1">
              <a:defRPr/>
            </a:pPr>
            <a:r>
              <a:rPr lang="ar-SA" b="1" smtClean="0"/>
              <a:t>تعريف يادگير</a:t>
            </a:r>
            <a:r>
              <a:rPr lang="fa-IR" b="1" smtClean="0"/>
              <a:t>ی</a:t>
            </a:r>
            <a:r>
              <a:rPr lang="ar-SA" b="1" smtClean="0"/>
              <a:t> </a:t>
            </a:r>
            <a:r>
              <a:rPr lang="ar-SA" smtClean="0"/>
              <a:t/>
            </a:r>
            <a:br>
              <a:rPr lang="ar-SA" smtClean="0"/>
            </a:br>
            <a:endParaRPr lang="en-US" smtClean="0"/>
          </a:p>
        </p:txBody>
      </p:sp>
      <p:sp>
        <p:nvSpPr>
          <p:cNvPr id="113667" name="Rectangle 3"/>
          <p:cNvSpPr>
            <a:spLocks noGrp="1" noChangeArrowheads="1"/>
          </p:cNvSpPr>
          <p:nvPr>
            <p:ph type="body" idx="1"/>
          </p:nvPr>
        </p:nvSpPr>
        <p:spPr/>
        <p:txBody>
          <a:bodyPr/>
          <a:lstStyle/>
          <a:p>
            <a:pPr eaLnBrk="1" hangingPunct="1">
              <a:lnSpc>
                <a:spcPct val="90000"/>
              </a:lnSpc>
              <a:defRPr/>
            </a:pPr>
            <a:r>
              <a:rPr lang="fa-IR" sz="2800" smtClean="0"/>
              <a:t>تعريفهاي گوناگوني كه درباره يادگيري انجام گرفته نشان مي‌دهند كه هنوز تعريف جامع و يكدستي كه براي همه روان‌شناسان با نظريه‌هاي مختلف پذيرفتني باشد به دست نيامده است. اما بسياري از روان‌شناسان و پرورشكاران معتقدند كه « </a:t>
            </a:r>
            <a:r>
              <a:rPr lang="fa-IR" sz="2800" b="1" smtClean="0"/>
              <a:t>يادگيري تغييري است كه بر اثر تجربه يا آموزش در رفتار موجود زنده پديد مي‌آيد </a:t>
            </a:r>
            <a:r>
              <a:rPr lang="fa-IR" sz="2800" smtClean="0"/>
              <a:t>». در اين تعريف مهمترين واژه‌اي كه نظر را به خود جلب مي‌كند واژه </a:t>
            </a:r>
            <a:r>
              <a:rPr lang="fa-IR" sz="2800" b="1" smtClean="0"/>
              <a:t>تغيير </a:t>
            </a:r>
            <a:r>
              <a:rPr lang="fa-IR" sz="2800" smtClean="0"/>
              <a:t>است. زيرا رفتار فرد در زماني كه چيزي نياموخته با زماني كه آن چيز را، آموخته است تفاوت دارد. </a:t>
            </a:r>
            <a:br>
              <a:rPr lang="fa-IR" sz="2800" smtClean="0"/>
            </a:br>
            <a:r>
              <a:rPr lang="fa-IR" sz="2800" smtClean="0"/>
              <a:t>واژه مهم ديگر </a:t>
            </a:r>
            <a:r>
              <a:rPr lang="fa-IR" sz="2800" b="1" smtClean="0"/>
              <a:t>رفتار </a:t>
            </a:r>
            <a:r>
              <a:rPr lang="fa-IR" sz="2800" smtClean="0"/>
              <a:t>است. زيرا تغيير رفتار با ابعاد بدني مانند طول و عرض و قد و وزن بدني ارتباط ندارد، بلكه بيشتر معلوم يادگيري است، نه دگرگونيهاي بدني. </a:t>
            </a:r>
            <a:endParaRPr lang="en-US" sz="280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eaLnBrk="1" hangingPunct="1">
              <a:defRPr/>
            </a:pPr>
            <a:r>
              <a:rPr lang="ar-SA" smtClean="0"/>
              <a:t>ماهيت يادگير</a:t>
            </a:r>
            <a:r>
              <a:rPr lang="fa-IR" smtClean="0"/>
              <a:t>ی</a:t>
            </a:r>
            <a:r>
              <a:rPr lang="ar-SA" smtClean="0"/>
              <a:t> </a:t>
            </a:r>
            <a:endParaRPr lang="en-US" smtClean="0"/>
          </a:p>
        </p:txBody>
      </p:sp>
      <p:sp>
        <p:nvSpPr>
          <p:cNvPr id="112643" name="Rectangle 3"/>
          <p:cNvSpPr>
            <a:spLocks noGrp="1" noChangeArrowheads="1"/>
          </p:cNvSpPr>
          <p:nvPr>
            <p:ph type="body" idx="1"/>
          </p:nvPr>
        </p:nvSpPr>
        <p:spPr/>
        <p:txBody>
          <a:bodyPr/>
          <a:lstStyle/>
          <a:p>
            <a:pPr eaLnBrk="1" hangingPunct="1">
              <a:defRPr/>
            </a:pPr>
            <a:r>
              <a:rPr lang="fa-IR" sz="2800" smtClean="0"/>
              <a:t>يادگيري در واقع هم يك رشته فرايند است و هم فرآورده تجربه‌ها. بعضي از فرايندهايي كه در داد و ستد بين موجود آدمي و محيط انجام مي‌گيرد عبارتند از احساس و ادراك، يادآوري، نمادسازي، انديشه‌هاي مجرد و تخيلي و سرانجام رفتار. </a:t>
            </a:r>
          </a:p>
          <a:p>
            <a:pPr eaLnBrk="1" hangingPunct="1">
              <a:defRPr/>
            </a:pPr>
            <a:r>
              <a:rPr lang="fa-IR" sz="2800" smtClean="0"/>
              <a:t>يادگيري در حقيقت داراي مفهوم بسيار گسترده‌اي است كه در قالبهاي دگرگوني، عادت شكني، ايجاد علاقه، نگرشهاي نو، درك ارزش، ذوق و سليقه و پيشداوري يا جب و بغض پديدار مي‌شود. همچنين، شيوه تركيب و كاربرد معلومات در استدلال،‌تفكر، نظريه‌پردازي، حل مسئله، احساس و عواطف عميق انساني، خودشناسي و دگرگونيهايي كه در كل شخصيت به وجود مي‌آيند همه از يادگيري مايه مي‌گيرند </a:t>
            </a:r>
            <a:endParaRPr lang="en-US" sz="280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hangingPunct="1">
              <a:defRPr/>
            </a:pPr>
            <a:r>
              <a:rPr lang="ar-SA" smtClean="0"/>
              <a:t>اهميت يادگير</a:t>
            </a:r>
            <a:r>
              <a:rPr lang="fa-IR" smtClean="0"/>
              <a:t>ی</a:t>
            </a:r>
            <a:endParaRPr lang="en-US" smtClean="0"/>
          </a:p>
        </p:txBody>
      </p:sp>
      <p:sp>
        <p:nvSpPr>
          <p:cNvPr id="111619" name="Rectangle 3"/>
          <p:cNvSpPr>
            <a:spLocks noGrp="1" noChangeArrowheads="1"/>
          </p:cNvSpPr>
          <p:nvPr>
            <p:ph type="body" idx="1"/>
          </p:nvPr>
        </p:nvSpPr>
        <p:spPr/>
        <p:txBody>
          <a:bodyPr/>
          <a:lstStyle/>
          <a:p>
            <a:pPr eaLnBrk="1" hangingPunct="1">
              <a:lnSpc>
                <a:spcPct val="90000"/>
              </a:lnSpc>
              <a:defRPr/>
            </a:pPr>
            <a:r>
              <a:rPr lang="fa-IR" smtClean="0"/>
              <a:t>بي‌ترديد بايد گفت كه اهميت يادگيري در رشد آدمي بسي فراتر از چشم‌انداز انديشه‌هاي اوست. روان‌شناسان به تازگي به عظمت شكل‌پذيري نوع آدمي، حتي در سالهاي نخستين او پي برده و محقق ساخته‌اند كه عامل اصلي در اين شكل‌پذيري يادگيري است. به اعتقاد آنان هر رفتاري كه از ما سر مي‌زند معلول يادگيري است. به اين معنا كه يك رشته از يادگيريهاي ساده‌تر موجب يادگيريهاي پيچيده‌تر مي‌شوند. به علاوه چون محيط زندگي افراد آدمي همواره در معرض تغيير است. انسان براي غلبه بر اين دگرگونيها ناچار از يادگيري است. </a:t>
            </a:r>
            <a:endParaRPr 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eaLnBrk="1" hangingPunct="1">
              <a:defRPr/>
            </a:pPr>
            <a:r>
              <a:rPr lang="fa-IR" smtClean="0"/>
              <a:t>روان‌شناسان عصب‌گرا ويادگيری</a:t>
            </a:r>
            <a:endParaRPr lang="en-US" smtClean="0"/>
          </a:p>
        </p:txBody>
      </p:sp>
      <p:sp>
        <p:nvSpPr>
          <p:cNvPr id="114691" name="Rectangle 3"/>
          <p:cNvSpPr>
            <a:spLocks noGrp="1" noChangeArrowheads="1"/>
          </p:cNvSpPr>
          <p:nvPr>
            <p:ph type="body" idx="1"/>
          </p:nvPr>
        </p:nvSpPr>
        <p:spPr/>
        <p:txBody>
          <a:bodyPr/>
          <a:lstStyle/>
          <a:p>
            <a:pPr eaLnBrk="1" hangingPunct="1">
              <a:lnSpc>
                <a:spcPct val="90000"/>
              </a:lnSpc>
              <a:defRPr/>
            </a:pPr>
            <a:r>
              <a:rPr lang="fa-IR" sz="2400" smtClean="0"/>
              <a:t>با توجه به موارد بالا تا میتوان گفت که يادگيري داراي دو تعريف است: </a:t>
            </a:r>
            <a:br>
              <a:rPr lang="fa-IR" sz="2400" smtClean="0"/>
            </a:br>
            <a:r>
              <a:rPr lang="fa-IR" sz="2400" smtClean="0"/>
              <a:t>يكي به تغيير رفتار نمايان و ديگري به استعداد يا توانمندي در پاسخ دادن اختصاص مي‌يابد. اما روان‌شناسان عصب‌گرا يادگيري را تغيير در ساختار فيزيولوژي اعصاب مي‌دانند كه از استعداد ابزار پاسخ پديد مي‌آيد. دكتر </a:t>
            </a:r>
            <a:r>
              <a:rPr lang="fa-IR" sz="2400" b="1" smtClean="0"/>
              <a:t>هب </a:t>
            </a:r>
            <a:r>
              <a:rPr lang="fa-IR" sz="2400" smtClean="0"/>
              <a:t>يك رشته بررسيهايي درباره كاركرد اعصبا مركزي در رابطه با يادگيري به مضمون زير انجام داده كه در خور اهميت است: </a:t>
            </a:r>
            <a:br>
              <a:rPr lang="fa-IR" sz="2400" smtClean="0"/>
            </a:br>
            <a:r>
              <a:rPr lang="fa-IR" sz="2400" smtClean="0"/>
              <a:t>يادگيري، فرايند ايجاد سير يا مدار عصبي نسبتاً پايدار از طريق فعاليت خود به خود در مدارهاي موجود است. وقتي فعاليتي صورت مي‌گيرد حالت تغيير در ساخت سلولها و مدارهاي عصبي ايجاد مي‌شود و پاسخ مربوط به اثر برانگيختگي و تكرار به آساني دريافت مي‌شود. </a:t>
            </a:r>
            <a:br>
              <a:rPr lang="fa-IR" sz="2400" smtClean="0"/>
            </a:br>
            <a:r>
              <a:rPr lang="fa-IR" sz="2400" smtClean="0"/>
              <a:t>با ملاحظه تعريفهاي سه‌گانه بالا درباره يادگيري، مورد اول و دوم در بررسيهاي روان‌شناسي امروزي داراي اهميت بيشتري است، اما مورد سوم از اعتبار علمي خاصي برخوردار است. </a:t>
            </a:r>
            <a:endParaRPr lang="en-US" sz="24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defRPr/>
            </a:pPr>
            <a:r>
              <a:rPr lang="fa-IR" smtClean="0"/>
              <a:t>توانائی</a:t>
            </a:r>
            <a:r>
              <a:rPr lang="en-US" smtClean="0"/>
              <a:t> </a:t>
            </a:r>
            <a:r>
              <a:rPr lang="fa-IR" smtClean="0"/>
              <a:t>های</a:t>
            </a:r>
            <a:r>
              <a:rPr lang="en-US" smtClean="0"/>
              <a:t> </a:t>
            </a:r>
            <a:r>
              <a:rPr lang="fa-IR" smtClean="0"/>
              <a:t>روبات</a:t>
            </a:r>
            <a:r>
              <a:rPr lang="en-US" smtClean="0"/>
              <a:t> </a:t>
            </a:r>
            <a:r>
              <a:rPr lang="fa-IR" smtClean="0"/>
              <a:t>آدم</a:t>
            </a:r>
            <a:r>
              <a:rPr lang="en-US" smtClean="0"/>
              <a:t> </a:t>
            </a:r>
            <a:r>
              <a:rPr lang="fa-IR" smtClean="0"/>
              <a:t>نما</a:t>
            </a:r>
            <a:endParaRPr lang="en-US" smtClean="0"/>
          </a:p>
        </p:txBody>
      </p:sp>
      <p:sp>
        <p:nvSpPr>
          <p:cNvPr id="63491" name="Rectangle 3"/>
          <p:cNvSpPr>
            <a:spLocks noGrp="1" noChangeArrowheads="1"/>
          </p:cNvSpPr>
          <p:nvPr>
            <p:ph type="body" idx="1"/>
          </p:nvPr>
        </p:nvSpPr>
        <p:spPr/>
        <p:txBody>
          <a:bodyPr/>
          <a:lstStyle/>
          <a:p>
            <a:pPr eaLnBrk="1" hangingPunct="1">
              <a:lnSpc>
                <a:spcPct val="90000"/>
              </a:lnSpc>
              <a:buFont typeface="Wingdings" pitchFamily="2" charset="2"/>
              <a:buNone/>
              <a:defRPr/>
            </a:pPr>
            <a:r>
              <a:rPr lang="fa-IR" smtClean="0"/>
              <a:t>روباتهائی</a:t>
            </a:r>
            <a:r>
              <a:rPr lang="en-US" smtClean="0"/>
              <a:t> </a:t>
            </a:r>
            <a:r>
              <a:rPr lang="fa-IR" smtClean="0"/>
              <a:t>مثل</a:t>
            </a:r>
            <a:r>
              <a:rPr lang="en-US" smtClean="0"/>
              <a:t> ASIMO </a:t>
            </a:r>
            <a:r>
              <a:rPr lang="fa-IR" smtClean="0"/>
              <a:t>قادرند</a:t>
            </a:r>
            <a:r>
              <a:rPr lang="en-US" smtClean="0"/>
              <a:t> :</a:t>
            </a:r>
          </a:p>
          <a:p>
            <a:pPr eaLnBrk="1" hangingPunct="1">
              <a:lnSpc>
                <a:spcPct val="90000"/>
              </a:lnSpc>
              <a:defRPr/>
            </a:pPr>
            <a:r>
              <a:rPr lang="fa-IR" smtClean="0"/>
              <a:t>در</a:t>
            </a:r>
            <a:r>
              <a:rPr lang="en-US" smtClean="0"/>
              <a:t> </a:t>
            </a:r>
            <a:r>
              <a:rPr lang="fa-IR" smtClean="0"/>
              <a:t>محیط</a:t>
            </a:r>
            <a:r>
              <a:rPr lang="en-US" smtClean="0"/>
              <a:t> </a:t>
            </a:r>
            <a:r>
              <a:rPr lang="fa-IR" smtClean="0"/>
              <a:t>های</a:t>
            </a:r>
            <a:r>
              <a:rPr lang="en-US" smtClean="0"/>
              <a:t> </a:t>
            </a:r>
            <a:r>
              <a:rPr lang="fa-IR" smtClean="0"/>
              <a:t>واقعی</a:t>
            </a:r>
            <a:r>
              <a:rPr lang="en-US" smtClean="0"/>
              <a:t> </a:t>
            </a:r>
            <a:r>
              <a:rPr lang="fa-IR" smtClean="0"/>
              <a:t>عمل</a:t>
            </a:r>
            <a:r>
              <a:rPr lang="en-US" smtClean="0"/>
              <a:t> </a:t>
            </a:r>
            <a:r>
              <a:rPr lang="fa-IR" smtClean="0"/>
              <a:t>کنند</a:t>
            </a:r>
            <a:endParaRPr lang="en-US" smtClean="0"/>
          </a:p>
          <a:p>
            <a:pPr eaLnBrk="1" hangingPunct="1">
              <a:lnSpc>
                <a:spcPct val="90000"/>
              </a:lnSpc>
              <a:defRPr/>
            </a:pPr>
            <a:r>
              <a:rPr lang="fa-IR" smtClean="0"/>
              <a:t>اشیا</a:t>
            </a:r>
            <a:r>
              <a:rPr lang="en-US" smtClean="0"/>
              <a:t> </a:t>
            </a:r>
            <a:r>
              <a:rPr lang="fa-IR" smtClean="0"/>
              <a:t>را</a:t>
            </a:r>
            <a:r>
              <a:rPr lang="en-US" smtClean="0"/>
              <a:t> </a:t>
            </a:r>
            <a:r>
              <a:rPr lang="fa-IR" smtClean="0"/>
              <a:t>جابجا</a:t>
            </a:r>
            <a:r>
              <a:rPr lang="en-US" smtClean="0"/>
              <a:t> </a:t>
            </a:r>
            <a:r>
              <a:rPr lang="fa-IR" smtClean="0"/>
              <a:t>کنند</a:t>
            </a:r>
            <a:endParaRPr lang="en-US" smtClean="0"/>
          </a:p>
          <a:p>
            <a:pPr eaLnBrk="1" hangingPunct="1">
              <a:lnSpc>
                <a:spcPct val="90000"/>
              </a:lnSpc>
              <a:defRPr/>
            </a:pPr>
            <a:r>
              <a:rPr lang="fa-IR" smtClean="0"/>
              <a:t>در</a:t>
            </a:r>
            <a:r>
              <a:rPr lang="en-US" smtClean="0"/>
              <a:t> </a:t>
            </a:r>
            <a:r>
              <a:rPr lang="fa-IR" smtClean="0"/>
              <a:t>محیطی</a:t>
            </a:r>
            <a:r>
              <a:rPr lang="en-US" smtClean="0"/>
              <a:t> </a:t>
            </a:r>
            <a:r>
              <a:rPr lang="fa-IR" smtClean="0"/>
              <a:t>که</a:t>
            </a:r>
            <a:r>
              <a:rPr lang="en-US" smtClean="0"/>
              <a:t> </a:t>
            </a:r>
            <a:r>
              <a:rPr lang="fa-IR" smtClean="0"/>
              <a:t>برای</a:t>
            </a:r>
            <a:r>
              <a:rPr lang="en-US" smtClean="0"/>
              <a:t> </a:t>
            </a:r>
            <a:r>
              <a:rPr lang="fa-IR" smtClean="0"/>
              <a:t>انسان</a:t>
            </a:r>
            <a:r>
              <a:rPr lang="en-US" smtClean="0"/>
              <a:t> </a:t>
            </a:r>
            <a:r>
              <a:rPr lang="fa-IR" smtClean="0"/>
              <a:t>ساخته</a:t>
            </a:r>
            <a:r>
              <a:rPr lang="en-US" smtClean="0"/>
              <a:t> </a:t>
            </a:r>
            <a:r>
              <a:rPr lang="fa-IR" smtClean="0"/>
              <a:t>شده</a:t>
            </a:r>
            <a:r>
              <a:rPr lang="en-US" smtClean="0"/>
              <a:t> </a:t>
            </a:r>
            <a:r>
              <a:rPr lang="fa-IR" smtClean="0"/>
              <a:t>است</a:t>
            </a:r>
            <a:r>
              <a:rPr lang="en-US" smtClean="0"/>
              <a:t> </a:t>
            </a:r>
            <a:r>
              <a:rPr lang="fa-IR" smtClean="0"/>
              <a:t>راه</a:t>
            </a:r>
            <a:r>
              <a:rPr lang="en-US" smtClean="0"/>
              <a:t> </a:t>
            </a:r>
            <a:r>
              <a:rPr lang="fa-IR" smtClean="0"/>
              <a:t>بروند</a:t>
            </a:r>
            <a:r>
              <a:rPr lang="en-US" smtClean="0"/>
              <a:t> </a:t>
            </a:r>
            <a:r>
              <a:rPr lang="fa-IR" smtClean="0"/>
              <a:t>،</a:t>
            </a:r>
            <a:r>
              <a:rPr lang="en-US" smtClean="0"/>
              <a:t> </a:t>
            </a:r>
            <a:r>
              <a:rPr lang="fa-IR" smtClean="0"/>
              <a:t>از</a:t>
            </a:r>
            <a:r>
              <a:rPr lang="en-US" smtClean="0"/>
              <a:t> </a:t>
            </a:r>
            <a:r>
              <a:rPr lang="fa-IR" smtClean="0"/>
              <a:t>پله</a:t>
            </a:r>
            <a:r>
              <a:rPr lang="en-US" smtClean="0"/>
              <a:t> </a:t>
            </a:r>
            <a:r>
              <a:rPr lang="fa-IR" smtClean="0"/>
              <a:t>ها</a:t>
            </a:r>
            <a:r>
              <a:rPr lang="en-US" smtClean="0"/>
              <a:t> </a:t>
            </a:r>
            <a:r>
              <a:rPr lang="fa-IR" smtClean="0"/>
              <a:t>بالا</a:t>
            </a:r>
            <a:r>
              <a:rPr lang="en-US" smtClean="0"/>
              <a:t> </a:t>
            </a:r>
            <a:r>
              <a:rPr lang="fa-IR" smtClean="0"/>
              <a:t>رفته</a:t>
            </a:r>
            <a:r>
              <a:rPr lang="en-US" smtClean="0"/>
              <a:t> </a:t>
            </a:r>
            <a:r>
              <a:rPr lang="fa-IR" smtClean="0"/>
              <a:t>و</a:t>
            </a:r>
            <a:r>
              <a:rPr lang="en-US" smtClean="0"/>
              <a:t> </a:t>
            </a:r>
            <a:r>
              <a:rPr lang="fa-IR" smtClean="0"/>
              <a:t>روی</a:t>
            </a:r>
            <a:r>
              <a:rPr lang="en-US" smtClean="0"/>
              <a:t> </a:t>
            </a:r>
            <a:r>
              <a:rPr lang="fa-IR" smtClean="0"/>
              <a:t>صندلی</a:t>
            </a:r>
            <a:r>
              <a:rPr lang="en-US" smtClean="0"/>
              <a:t> </a:t>
            </a:r>
            <a:r>
              <a:rPr lang="fa-IR" smtClean="0"/>
              <a:t>بنشینند</a:t>
            </a:r>
            <a:endParaRPr lang="en-US" smtClean="0"/>
          </a:p>
          <a:p>
            <a:pPr eaLnBrk="1" hangingPunct="1">
              <a:lnSpc>
                <a:spcPct val="90000"/>
              </a:lnSpc>
              <a:defRPr/>
            </a:pPr>
            <a:r>
              <a:rPr lang="fa-IR" smtClean="0"/>
              <a:t>چهره</a:t>
            </a:r>
            <a:r>
              <a:rPr lang="en-US" smtClean="0"/>
              <a:t> </a:t>
            </a:r>
            <a:r>
              <a:rPr lang="fa-IR" smtClean="0"/>
              <a:t>انسان</a:t>
            </a:r>
            <a:r>
              <a:rPr lang="en-US" smtClean="0"/>
              <a:t> </a:t>
            </a:r>
            <a:r>
              <a:rPr lang="fa-IR" smtClean="0"/>
              <a:t>ها</a:t>
            </a:r>
            <a:r>
              <a:rPr lang="en-US" smtClean="0"/>
              <a:t> </a:t>
            </a:r>
            <a:r>
              <a:rPr lang="fa-IR" smtClean="0"/>
              <a:t>را</a:t>
            </a:r>
            <a:r>
              <a:rPr lang="en-US" smtClean="0"/>
              <a:t> </a:t>
            </a:r>
            <a:r>
              <a:rPr lang="fa-IR" smtClean="0"/>
              <a:t>شناخته</a:t>
            </a:r>
            <a:r>
              <a:rPr lang="en-US" smtClean="0"/>
              <a:t> </a:t>
            </a:r>
            <a:r>
              <a:rPr lang="fa-IR" smtClean="0"/>
              <a:t>و</a:t>
            </a:r>
            <a:r>
              <a:rPr lang="en-US" smtClean="0"/>
              <a:t>  </a:t>
            </a:r>
            <a:r>
              <a:rPr lang="fa-IR" smtClean="0"/>
              <a:t>به</a:t>
            </a:r>
            <a:r>
              <a:rPr lang="en-US" smtClean="0"/>
              <a:t> </a:t>
            </a:r>
            <a:r>
              <a:rPr lang="fa-IR" smtClean="0"/>
              <a:t>خاطر</a:t>
            </a:r>
            <a:r>
              <a:rPr lang="en-US" smtClean="0"/>
              <a:t> </a:t>
            </a:r>
            <a:r>
              <a:rPr lang="fa-IR" smtClean="0"/>
              <a:t>بسپارند</a:t>
            </a:r>
            <a:r>
              <a:rPr lang="en-US" smtClean="0"/>
              <a:t>.</a:t>
            </a:r>
          </a:p>
          <a:p>
            <a:pPr eaLnBrk="1" hangingPunct="1">
              <a:lnSpc>
                <a:spcPct val="90000"/>
              </a:lnSpc>
              <a:defRPr/>
            </a:pPr>
            <a:r>
              <a:rPr lang="fa-IR" smtClean="0"/>
              <a:t>با</a:t>
            </a:r>
            <a:r>
              <a:rPr lang="en-US" smtClean="0"/>
              <a:t> </a:t>
            </a:r>
            <a:r>
              <a:rPr lang="fa-IR" smtClean="0"/>
              <a:t>انسان</a:t>
            </a:r>
            <a:r>
              <a:rPr lang="en-US" smtClean="0"/>
              <a:t> </a:t>
            </a:r>
            <a:r>
              <a:rPr lang="fa-IR" smtClean="0"/>
              <a:t>مکالمه</a:t>
            </a:r>
            <a:r>
              <a:rPr lang="en-US" smtClean="0"/>
              <a:t> </a:t>
            </a:r>
            <a:r>
              <a:rPr lang="fa-IR" smtClean="0"/>
              <a:t>کرده</a:t>
            </a:r>
            <a:r>
              <a:rPr lang="en-US" smtClean="0"/>
              <a:t> </a:t>
            </a:r>
            <a:r>
              <a:rPr lang="fa-IR" smtClean="0"/>
              <a:t>و</a:t>
            </a:r>
            <a:r>
              <a:rPr lang="en-US" smtClean="0"/>
              <a:t> </a:t>
            </a:r>
            <a:r>
              <a:rPr lang="fa-IR" smtClean="0"/>
              <a:t>فرامین</a:t>
            </a:r>
            <a:r>
              <a:rPr lang="en-US" smtClean="0"/>
              <a:t> </a:t>
            </a:r>
            <a:r>
              <a:rPr lang="fa-IR" smtClean="0"/>
              <a:t>او</a:t>
            </a:r>
            <a:r>
              <a:rPr lang="en-US" smtClean="0"/>
              <a:t> </a:t>
            </a:r>
            <a:r>
              <a:rPr lang="fa-IR" smtClean="0"/>
              <a:t>را</a:t>
            </a:r>
            <a:r>
              <a:rPr lang="en-US" smtClean="0"/>
              <a:t> </a:t>
            </a:r>
            <a:r>
              <a:rPr lang="fa-IR" smtClean="0"/>
              <a:t>اجرا</a:t>
            </a:r>
            <a:r>
              <a:rPr lang="en-US" smtClean="0"/>
              <a:t> </a:t>
            </a:r>
            <a:r>
              <a:rPr lang="fa-IR" smtClean="0"/>
              <a:t>نمایند</a:t>
            </a:r>
            <a:endParaRPr lang="en-US" smtClean="0"/>
          </a:p>
          <a:p>
            <a:pPr eaLnBrk="1" hangingPunct="1">
              <a:lnSpc>
                <a:spcPct val="90000"/>
              </a:lnSpc>
              <a:defRPr/>
            </a:pPr>
            <a:r>
              <a:rPr lang="en-US" smtClean="0"/>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p:txBody>
          <a:bodyPr/>
          <a:lstStyle/>
          <a:p>
            <a:pPr eaLnBrk="1" hangingPunct="1"/>
            <a:r>
              <a:rPr lang="ar-SA" b="1" smtClean="0">
                <a:effectLst/>
              </a:rPr>
              <a:t>روبات چیست؟</a:t>
            </a:r>
            <a:endParaRPr lang="en-US" b="1" smtClean="0">
              <a:effectLst/>
            </a:endParaRPr>
          </a:p>
        </p:txBody>
      </p:sp>
      <p:sp>
        <p:nvSpPr>
          <p:cNvPr id="10245" name="Rectangle 5"/>
          <p:cNvSpPr>
            <a:spLocks noGrp="1" noChangeArrowheads="1"/>
          </p:cNvSpPr>
          <p:nvPr>
            <p:ph type="body" idx="1"/>
          </p:nvPr>
        </p:nvSpPr>
        <p:spPr/>
        <p:txBody>
          <a:bodyPr/>
          <a:lstStyle/>
          <a:p>
            <a:pPr eaLnBrk="1" hangingPunct="1">
              <a:lnSpc>
                <a:spcPct val="90000"/>
              </a:lnSpc>
              <a:defRPr/>
            </a:pPr>
            <a:r>
              <a:rPr lang="ar-SA" smtClean="0">
                <a:effectLst/>
              </a:rPr>
              <a:t>موسسه بین المللی استاندارد روبات را بصورت زیر تعریف کرده است:</a:t>
            </a:r>
          </a:p>
          <a:p>
            <a:pPr eaLnBrk="1" hangingPunct="1">
              <a:lnSpc>
                <a:spcPct val="90000"/>
              </a:lnSpc>
              <a:buClrTx/>
              <a:buSzTx/>
              <a:buFontTx/>
              <a:buNone/>
              <a:defRPr/>
            </a:pPr>
            <a:r>
              <a:rPr lang="ar-SA" smtClean="0">
                <a:effectLst/>
              </a:rPr>
              <a:t>روبات وسیله ای است که</a:t>
            </a:r>
          </a:p>
          <a:p>
            <a:pPr eaLnBrk="1" hangingPunct="1">
              <a:lnSpc>
                <a:spcPct val="90000"/>
              </a:lnSpc>
              <a:buClrTx/>
              <a:buSzPct val="70000"/>
              <a:buFont typeface="Wingdings" pitchFamily="2" charset="2"/>
              <a:buChar char="l"/>
              <a:defRPr/>
            </a:pPr>
            <a:r>
              <a:rPr lang="en-US" smtClean="0">
                <a:solidFill>
                  <a:schemeClr val="tx2"/>
                </a:solidFill>
                <a:effectLst/>
                <a:ea typeface="Arial Unicode MS" pitchFamily="34" charset="-128"/>
                <a:cs typeface="Arial Unicode MS" pitchFamily="34" charset="-128"/>
              </a:rPr>
              <a:t> </a:t>
            </a:r>
            <a:r>
              <a:rPr lang="ar-SA" smtClean="0">
                <a:solidFill>
                  <a:schemeClr val="tx2"/>
                </a:solidFill>
                <a:effectLst/>
              </a:rPr>
              <a:t>بصورت خودکار کنترل شود،</a:t>
            </a:r>
          </a:p>
          <a:p>
            <a:pPr eaLnBrk="1" hangingPunct="1">
              <a:lnSpc>
                <a:spcPct val="90000"/>
              </a:lnSpc>
              <a:buClrTx/>
              <a:buSzPct val="70000"/>
              <a:buFont typeface="Wingdings" pitchFamily="2" charset="2"/>
              <a:buChar char="l"/>
              <a:defRPr/>
            </a:pPr>
            <a:r>
              <a:rPr lang="en-US" smtClean="0">
                <a:solidFill>
                  <a:schemeClr val="tx2"/>
                </a:solidFill>
                <a:effectLst/>
                <a:ea typeface="Arial Unicode MS" pitchFamily="34" charset="-128"/>
                <a:cs typeface="Arial Unicode MS" pitchFamily="34" charset="-128"/>
              </a:rPr>
              <a:t> </a:t>
            </a:r>
            <a:r>
              <a:rPr lang="ar-SA" smtClean="0">
                <a:solidFill>
                  <a:schemeClr val="tx2"/>
                </a:solidFill>
                <a:effectLst/>
              </a:rPr>
              <a:t>قابل برنامه ریزی مجدد باشد،</a:t>
            </a:r>
          </a:p>
          <a:p>
            <a:pPr eaLnBrk="1" hangingPunct="1">
              <a:lnSpc>
                <a:spcPct val="90000"/>
              </a:lnSpc>
              <a:buClrTx/>
              <a:buSzPct val="70000"/>
              <a:buFont typeface="Wingdings" pitchFamily="2" charset="2"/>
              <a:buChar char="l"/>
              <a:defRPr/>
            </a:pPr>
            <a:r>
              <a:rPr lang="en-US" smtClean="0">
                <a:solidFill>
                  <a:schemeClr val="tx2"/>
                </a:solidFill>
                <a:effectLst/>
                <a:ea typeface="Arial Unicode MS" pitchFamily="34" charset="-128"/>
                <a:cs typeface="Arial Unicode MS" pitchFamily="34" charset="-128"/>
              </a:rPr>
              <a:t> </a:t>
            </a:r>
            <a:r>
              <a:rPr lang="ar-SA" smtClean="0">
                <a:solidFill>
                  <a:schemeClr val="tx2"/>
                </a:solidFill>
                <a:effectLst/>
              </a:rPr>
              <a:t>چند منظوره بوده و</a:t>
            </a:r>
          </a:p>
          <a:p>
            <a:pPr eaLnBrk="1" hangingPunct="1">
              <a:lnSpc>
                <a:spcPct val="90000"/>
              </a:lnSpc>
              <a:buClrTx/>
              <a:buSzPct val="70000"/>
              <a:buFont typeface="Wingdings" pitchFamily="2" charset="2"/>
              <a:buChar char="l"/>
              <a:defRPr/>
            </a:pPr>
            <a:r>
              <a:rPr lang="en-US" smtClean="0">
                <a:solidFill>
                  <a:schemeClr val="tx2"/>
                </a:solidFill>
                <a:effectLst/>
                <a:ea typeface="Arial Unicode MS" pitchFamily="34" charset="-128"/>
                <a:cs typeface="Arial Unicode MS" pitchFamily="34" charset="-128"/>
              </a:rPr>
              <a:t> </a:t>
            </a:r>
            <a:r>
              <a:rPr lang="ar-SA" smtClean="0">
                <a:solidFill>
                  <a:schemeClr val="tx2"/>
                </a:solidFill>
                <a:effectLst/>
              </a:rPr>
              <a:t>با داشتن چندین درجه آزادی قدرت جابجائی داشته باشد.</a:t>
            </a:r>
          </a:p>
          <a:p>
            <a:pPr eaLnBrk="1" hangingPunct="1">
              <a:lnSpc>
                <a:spcPct val="90000"/>
              </a:lnSpc>
              <a:buClrTx/>
              <a:buSzPct val="70000"/>
              <a:buFont typeface="Wingdings" pitchFamily="2" charset="2"/>
              <a:buChar char="l"/>
              <a:defRPr/>
            </a:pPr>
            <a:r>
              <a:rPr lang="en-US" smtClean="0">
                <a:solidFill>
                  <a:schemeClr val="tx2"/>
                </a:solidFill>
                <a:effectLst/>
                <a:ea typeface="Arial Unicode MS" pitchFamily="34" charset="-128"/>
                <a:cs typeface="Arial Unicode MS" pitchFamily="34" charset="-128"/>
              </a:rPr>
              <a:t> </a:t>
            </a:r>
            <a:r>
              <a:rPr lang="ar-SA" smtClean="0">
                <a:solidFill>
                  <a:schemeClr val="tx2"/>
                </a:solidFill>
                <a:effectLst/>
              </a:rPr>
              <a:t>روبات میتواند متحرک و یا ثابت باشد.</a:t>
            </a:r>
          </a:p>
          <a:p>
            <a:pPr eaLnBrk="1" hangingPunct="1">
              <a:lnSpc>
                <a:spcPct val="90000"/>
              </a:lnSpc>
              <a:defRPr/>
            </a:pPr>
            <a:endParaRPr lang="en-US" smtClean="0"/>
          </a:p>
        </p:txBody>
      </p:sp>
      <p:pic>
        <p:nvPicPr>
          <p:cNvPr id="7172" name="Picture 8" descr="P2-AT with gripper"/>
          <p:cNvPicPr>
            <a:picLocks noChangeAspect="1" noChangeArrowheads="1"/>
          </p:cNvPicPr>
          <p:nvPr/>
        </p:nvPicPr>
        <p:blipFill>
          <a:blip r:embed="rId2"/>
          <a:srcRect/>
          <a:stretch>
            <a:fillRect/>
          </a:stretch>
        </p:blipFill>
        <p:spPr bwMode="auto">
          <a:xfrm>
            <a:off x="304800" y="2514600"/>
            <a:ext cx="1516063"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20" name="Rectangle 12"/>
          <p:cNvSpPr>
            <a:spLocks noGrp="1" noChangeArrowheads="1"/>
          </p:cNvSpPr>
          <p:nvPr>
            <p:ph type="title"/>
          </p:nvPr>
        </p:nvSpPr>
        <p:spPr/>
        <p:txBody>
          <a:bodyPr/>
          <a:lstStyle/>
          <a:p>
            <a:pPr eaLnBrk="1" hangingPunct="1">
              <a:defRPr/>
            </a:pPr>
            <a:r>
              <a:rPr lang="fa-IR" sz="4000" smtClean="0"/>
              <a:t>مثال: یادگیری حرکت در یک محیط ناشناخته</a:t>
            </a:r>
            <a:endParaRPr lang="en-US" sz="4000" smtClean="0"/>
          </a:p>
        </p:txBody>
      </p:sp>
      <p:graphicFrame>
        <p:nvGraphicFramePr>
          <p:cNvPr id="2050" name="Object 15"/>
          <p:cNvGraphicFramePr>
            <a:graphicFrameLocks noGrp="1" noChangeAspect="1"/>
          </p:cNvGraphicFramePr>
          <p:nvPr>
            <p:ph idx="1"/>
          </p:nvPr>
        </p:nvGraphicFramePr>
        <p:xfrm>
          <a:off x="1981200" y="2057400"/>
          <a:ext cx="4324350" cy="4275138"/>
        </p:xfrm>
        <a:graphic>
          <a:graphicData uri="http://schemas.openxmlformats.org/presentationml/2006/ole">
            <p:oleObj spid="_x0000_s2050" name="Bitmap Image" r:id="rId3" imgW="3315163" imgH="3277057" progId="Paint.Picture">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defRPr/>
            </a:pPr>
            <a:r>
              <a:rPr lang="fa-IR" smtClean="0"/>
              <a:t>زمینه</a:t>
            </a:r>
            <a:r>
              <a:rPr lang="en-US" smtClean="0"/>
              <a:t> </a:t>
            </a:r>
            <a:r>
              <a:rPr lang="fa-IR" smtClean="0"/>
              <a:t>های</a:t>
            </a:r>
            <a:r>
              <a:rPr lang="en-US" smtClean="0"/>
              <a:t> </a:t>
            </a:r>
            <a:r>
              <a:rPr lang="fa-IR" smtClean="0"/>
              <a:t>تحقیقاتی</a:t>
            </a:r>
            <a:endParaRPr lang="en-US" smtClean="0"/>
          </a:p>
        </p:txBody>
      </p:sp>
      <p:sp>
        <p:nvSpPr>
          <p:cNvPr id="66563" name="Rectangle 3"/>
          <p:cNvSpPr>
            <a:spLocks noGrp="1" noChangeArrowheads="1"/>
          </p:cNvSpPr>
          <p:nvPr>
            <p:ph type="body" idx="1"/>
          </p:nvPr>
        </p:nvSpPr>
        <p:spPr/>
        <p:txBody>
          <a:bodyPr/>
          <a:lstStyle/>
          <a:p>
            <a:pPr eaLnBrk="1" hangingPunct="1">
              <a:defRPr/>
            </a:pPr>
            <a:r>
              <a:rPr lang="en-US" sz="2800" smtClean="0"/>
              <a:t> Vision </a:t>
            </a:r>
            <a:r>
              <a:rPr lang="fa-IR" sz="2800" smtClean="0"/>
              <a:t>دربافت</a:t>
            </a:r>
            <a:r>
              <a:rPr lang="en-US" sz="2800" smtClean="0"/>
              <a:t> </a:t>
            </a:r>
            <a:r>
              <a:rPr lang="fa-IR" sz="2800" smtClean="0"/>
              <a:t>اطلاعات</a:t>
            </a:r>
            <a:r>
              <a:rPr lang="en-US" sz="2800" smtClean="0"/>
              <a:t> </a:t>
            </a:r>
            <a:r>
              <a:rPr lang="fa-IR" sz="2800" smtClean="0"/>
              <a:t>به</a:t>
            </a:r>
            <a:r>
              <a:rPr lang="en-US" sz="2800" smtClean="0"/>
              <a:t> </a:t>
            </a:r>
            <a:r>
              <a:rPr lang="fa-IR" sz="2800" smtClean="0"/>
              <a:t>روش</a:t>
            </a:r>
            <a:r>
              <a:rPr lang="en-US" sz="2800" smtClean="0"/>
              <a:t> </a:t>
            </a:r>
            <a:r>
              <a:rPr lang="fa-IR" sz="2800" smtClean="0"/>
              <a:t>بینائی</a:t>
            </a:r>
            <a:endParaRPr lang="en-US" sz="2800" smtClean="0"/>
          </a:p>
          <a:p>
            <a:pPr eaLnBrk="1" hangingPunct="1">
              <a:defRPr/>
            </a:pPr>
            <a:r>
              <a:rPr lang="en-US" sz="2800" smtClean="0"/>
              <a:t>   Voice</a:t>
            </a:r>
            <a:r>
              <a:rPr lang="fa-IR" sz="2800" smtClean="0"/>
              <a:t>فهم</a:t>
            </a:r>
            <a:r>
              <a:rPr lang="en-US" sz="2800" smtClean="0"/>
              <a:t> </a:t>
            </a:r>
            <a:r>
              <a:rPr lang="fa-IR" sz="2800" smtClean="0"/>
              <a:t>زبان</a:t>
            </a:r>
            <a:r>
              <a:rPr lang="en-US" sz="2800" smtClean="0"/>
              <a:t> </a:t>
            </a:r>
            <a:r>
              <a:rPr lang="fa-IR" sz="2800" smtClean="0"/>
              <a:t>و</a:t>
            </a:r>
            <a:r>
              <a:rPr lang="en-US" sz="2800" smtClean="0"/>
              <a:t> </a:t>
            </a:r>
            <a:r>
              <a:rPr lang="fa-IR" sz="2800" smtClean="0"/>
              <a:t>صحبت</a:t>
            </a:r>
            <a:r>
              <a:rPr lang="en-US" sz="2800" smtClean="0"/>
              <a:t> </a:t>
            </a:r>
            <a:r>
              <a:rPr lang="fa-IR" sz="2800" smtClean="0"/>
              <a:t>طبیعی</a:t>
            </a:r>
            <a:r>
              <a:rPr lang="en-US" sz="2800" smtClean="0"/>
              <a:t> </a:t>
            </a:r>
            <a:r>
              <a:rPr lang="fa-IR" sz="2800" smtClean="0"/>
              <a:t>با</a:t>
            </a:r>
            <a:r>
              <a:rPr lang="en-US" sz="2800" smtClean="0"/>
              <a:t> </a:t>
            </a:r>
            <a:r>
              <a:rPr lang="fa-IR" sz="2800" smtClean="0"/>
              <a:t>انسان</a:t>
            </a:r>
            <a:endParaRPr lang="en-US" sz="2800" smtClean="0"/>
          </a:p>
          <a:p>
            <a:pPr eaLnBrk="1" hangingPunct="1">
              <a:defRPr/>
            </a:pPr>
            <a:r>
              <a:rPr lang="fa-IR" sz="2800" smtClean="0"/>
              <a:t>بوجود</a:t>
            </a:r>
            <a:r>
              <a:rPr lang="en-US" sz="2800" smtClean="0"/>
              <a:t> </a:t>
            </a:r>
            <a:r>
              <a:rPr lang="fa-IR" sz="2800" smtClean="0"/>
              <a:t>آوردن</a:t>
            </a:r>
            <a:r>
              <a:rPr lang="en-US" sz="2800" smtClean="0"/>
              <a:t> </a:t>
            </a:r>
            <a:r>
              <a:rPr lang="fa-IR" sz="2800" smtClean="0"/>
              <a:t>قابلیت</a:t>
            </a:r>
            <a:r>
              <a:rPr lang="en-US" sz="2800" smtClean="0"/>
              <a:t> </a:t>
            </a:r>
            <a:r>
              <a:rPr lang="fa-IR" sz="2800" smtClean="0"/>
              <a:t>های</a:t>
            </a:r>
            <a:r>
              <a:rPr lang="en-US" sz="2800" smtClean="0"/>
              <a:t> </a:t>
            </a:r>
            <a:r>
              <a:rPr lang="fa-IR" sz="2800" smtClean="0"/>
              <a:t>مختلف</a:t>
            </a:r>
            <a:r>
              <a:rPr lang="en-US" sz="2800" smtClean="0"/>
              <a:t> </a:t>
            </a:r>
            <a:r>
              <a:rPr lang="fa-IR" sz="2800" smtClean="0"/>
              <a:t>برای</a:t>
            </a:r>
            <a:r>
              <a:rPr lang="en-US" sz="2800" smtClean="0"/>
              <a:t> </a:t>
            </a:r>
            <a:r>
              <a:rPr lang="fa-IR" sz="2800" smtClean="0"/>
              <a:t>انجام</a:t>
            </a:r>
            <a:r>
              <a:rPr lang="en-US" sz="2800" smtClean="0"/>
              <a:t> </a:t>
            </a:r>
            <a:r>
              <a:rPr lang="fa-IR" sz="2800" smtClean="0"/>
              <a:t>عملیات</a:t>
            </a:r>
            <a:r>
              <a:rPr lang="en-US" sz="2800" smtClean="0"/>
              <a:t>  </a:t>
            </a:r>
            <a:r>
              <a:rPr lang="fa-IR" sz="2800" smtClean="0"/>
              <a:t>گوناگون</a:t>
            </a:r>
            <a:endParaRPr lang="en-US" sz="2800" smtClean="0"/>
          </a:p>
          <a:p>
            <a:pPr eaLnBrk="1" hangingPunct="1">
              <a:defRPr/>
            </a:pPr>
            <a:r>
              <a:rPr lang="fa-IR" sz="2800" smtClean="0"/>
              <a:t>بوجود</a:t>
            </a:r>
            <a:r>
              <a:rPr lang="en-US" sz="2800" smtClean="0"/>
              <a:t> </a:t>
            </a:r>
            <a:r>
              <a:rPr lang="fa-IR" sz="2800" smtClean="0"/>
              <a:t>آوردن</a:t>
            </a:r>
            <a:r>
              <a:rPr lang="en-US" sz="2800" smtClean="0"/>
              <a:t> </a:t>
            </a:r>
            <a:r>
              <a:rPr lang="fa-IR" sz="2800" smtClean="0"/>
              <a:t>امکان</a:t>
            </a:r>
            <a:r>
              <a:rPr lang="en-US" sz="2800" smtClean="0"/>
              <a:t>  </a:t>
            </a:r>
            <a:r>
              <a:rPr lang="fa-IR" sz="2800" smtClean="0"/>
              <a:t>حرکت</a:t>
            </a:r>
            <a:r>
              <a:rPr lang="en-US" sz="2800" smtClean="0"/>
              <a:t> </a:t>
            </a:r>
            <a:r>
              <a:rPr lang="fa-IR" sz="2800" smtClean="0"/>
              <a:t>در</a:t>
            </a:r>
            <a:r>
              <a:rPr lang="en-US" sz="2800" smtClean="0"/>
              <a:t> </a:t>
            </a:r>
            <a:r>
              <a:rPr lang="fa-IR" sz="2800" smtClean="0"/>
              <a:t>محیط</a:t>
            </a:r>
            <a:r>
              <a:rPr lang="en-US" sz="2800" smtClean="0"/>
              <a:t> </a:t>
            </a:r>
            <a:r>
              <a:rPr lang="fa-IR" sz="2800" smtClean="0"/>
              <a:t>های</a:t>
            </a:r>
            <a:r>
              <a:rPr lang="en-US" sz="2800" smtClean="0"/>
              <a:t> </a:t>
            </a:r>
            <a:r>
              <a:rPr lang="fa-IR" sz="2800" smtClean="0"/>
              <a:t>طبیعی</a:t>
            </a:r>
            <a:endParaRPr lang="en-US" sz="2800" smtClean="0"/>
          </a:p>
          <a:p>
            <a:pPr eaLnBrk="1" hangingPunct="1">
              <a:defRPr/>
            </a:pPr>
            <a:r>
              <a:rPr lang="fa-IR" sz="2800" smtClean="0"/>
              <a:t>حس</a:t>
            </a:r>
            <a:r>
              <a:rPr lang="en-US" sz="2800" smtClean="0"/>
              <a:t> </a:t>
            </a:r>
            <a:r>
              <a:rPr lang="fa-IR" sz="2800" smtClean="0"/>
              <a:t>محیط</a:t>
            </a:r>
            <a:endParaRPr lang="en-US" sz="2800" smtClean="0"/>
          </a:p>
          <a:p>
            <a:pPr eaLnBrk="1" hangingPunct="1">
              <a:defRPr/>
            </a:pPr>
            <a:r>
              <a:rPr lang="fa-IR" sz="2800" smtClean="0"/>
              <a:t>تصمیم</a:t>
            </a:r>
            <a:r>
              <a:rPr lang="en-US" sz="2800" smtClean="0"/>
              <a:t> </a:t>
            </a:r>
            <a:r>
              <a:rPr lang="fa-IR" sz="2800" smtClean="0"/>
              <a:t>گیری</a:t>
            </a:r>
            <a:endParaRPr lang="en-US" sz="2800" smtClean="0"/>
          </a:p>
          <a:p>
            <a:pPr eaLnBrk="1" hangingPunct="1">
              <a:defRPr/>
            </a:pPr>
            <a:r>
              <a:rPr lang="fa-IR" sz="2800" smtClean="0"/>
              <a:t>یادگیری</a:t>
            </a:r>
            <a:endParaRPr lang="en-US" sz="2800" smtClean="0"/>
          </a:p>
          <a:p>
            <a:pPr eaLnBrk="1" hangingPunct="1">
              <a:defRPr/>
            </a:pPr>
            <a:r>
              <a:rPr lang="fa-IR" sz="2800" smtClean="0"/>
              <a:t>هوش</a:t>
            </a:r>
            <a:r>
              <a:rPr lang="en-US" sz="2800" smtClean="0"/>
              <a:t> </a:t>
            </a:r>
            <a:r>
              <a:rPr lang="fa-IR" sz="2800" smtClean="0"/>
              <a:t>مصنوعی</a:t>
            </a:r>
            <a:endParaRPr lang="en-US" sz="280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pPr eaLnBrk="1" hangingPunct="1">
              <a:defRPr/>
            </a:pPr>
            <a:r>
              <a:rPr lang="fa-IR" smtClean="0"/>
              <a:t>جواب دهید؟</a:t>
            </a:r>
            <a:endParaRPr lang="en-US" smtClean="0"/>
          </a:p>
        </p:txBody>
      </p:sp>
      <p:sp>
        <p:nvSpPr>
          <p:cNvPr id="139267" name="Rectangle 3"/>
          <p:cNvSpPr>
            <a:spLocks noGrp="1" noChangeArrowheads="1"/>
          </p:cNvSpPr>
          <p:nvPr>
            <p:ph type="body" idx="1"/>
          </p:nvPr>
        </p:nvSpPr>
        <p:spPr/>
        <p:txBody>
          <a:bodyPr/>
          <a:lstStyle/>
          <a:p>
            <a:pPr eaLnBrk="1" hangingPunct="1">
              <a:defRPr/>
            </a:pPr>
            <a:r>
              <a:rPr lang="fa-IR" smtClean="0"/>
              <a:t>آیا روبات های آینده باید شبیه انسان باشند؟</a:t>
            </a:r>
            <a:endParaRPr lang="en-US" smtClean="0"/>
          </a:p>
        </p:txBody>
      </p:sp>
      <p:pic>
        <p:nvPicPr>
          <p:cNvPr id="39940" name="Picture 4" descr="asimo"/>
          <p:cNvPicPr>
            <a:picLocks noChangeAspect="1" noChangeArrowheads="1"/>
          </p:cNvPicPr>
          <p:nvPr/>
        </p:nvPicPr>
        <p:blipFill>
          <a:blip r:embed="rId2"/>
          <a:srcRect/>
          <a:stretch>
            <a:fillRect/>
          </a:stretch>
        </p:blipFill>
        <p:spPr bwMode="auto">
          <a:xfrm>
            <a:off x="3429000" y="2362200"/>
            <a:ext cx="2036763"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defRPr/>
            </a:pPr>
            <a:r>
              <a:rPr lang="fa-IR" smtClean="0"/>
              <a:t>بازار</a:t>
            </a:r>
            <a:r>
              <a:rPr lang="en-US" smtClean="0"/>
              <a:t> </a:t>
            </a:r>
            <a:r>
              <a:rPr lang="fa-IR" smtClean="0"/>
              <a:t>مصرف</a:t>
            </a:r>
            <a:endParaRPr lang="en-US" smtClean="0"/>
          </a:p>
        </p:txBody>
      </p:sp>
      <p:sp>
        <p:nvSpPr>
          <p:cNvPr id="67587" name="Rectangle 3"/>
          <p:cNvSpPr>
            <a:spLocks noGrp="1" noChangeArrowheads="1"/>
          </p:cNvSpPr>
          <p:nvPr>
            <p:ph type="body" idx="1"/>
          </p:nvPr>
        </p:nvSpPr>
        <p:spPr/>
        <p:txBody>
          <a:bodyPr/>
          <a:lstStyle/>
          <a:p>
            <a:pPr eaLnBrk="1" hangingPunct="1">
              <a:defRPr/>
            </a:pPr>
            <a:r>
              <a:rPr lang="fa-IR" smtClean="0"/>
              <a:t>شرکت</a:t>
            </a:r>
            <a:r>
              <a:rPr lang="en-US" smtClean="0"/>
              <a:t> </a:t>
            </a:r>
            <a:r>
              <a:rPr lang="fa-IR" smtClean="0"/>
              <a:t>های</a:t>
            </a:r>
            <a:r>
              <a:rPr lang="en-US" smtClean="0"/>
              <a:t> </a:t>
            </a:r>
            <a:r>
              <a:rPr lang="fa-IR" smtClean="0"/>
              <a:t>بسیاز</a:t>
            </a:r>
            <a:r>
              <a:rPr lang="en-US" smtClean="0"/>
              <a:t> </a:t>
            </a:r>
            <a:r>
              <a:rPr lang="fa-IR" smtClean="0"/>
              <a:t>زیادی</a:t>
            </a:r>
            <a:r>
              <a:rPr lang="en-US" smtClean="0"/>
              <a:t> </a:t>
            </a:r>
            <a:r>
              <a:rPr lang="fa-IR" smtClean="0"/>
              <a:t>در</a:t>
            </a:r>
            <a:r>
              <a:rPr lang="en-US" smtClean="0"/>
              <a:t> </a:t>
            </a:r>
            <a:r>
              <a:rPr lang="fa-IR" smtClean="0"/>
              <a:t>پی</a:t>
            </a:r>
            <a:r>
              <a:rPr lang="en-US" smtClean="0"/>
              <a:t> </a:t>
            </a:r>
            <a:r>
              <a:rPr lang="fa-IR" smtClean="0"/>
              <a:t>ساخت</a:t>
            </a:r>
            <a:r>
              <a:rPr lang="en-US" smtClean="0"/>
              <a:t> </a:t>
            </a:r>
            <a:r>
              <a:rPr lang="fa-IR" smtClean="0"/>
              <a:t>روباتهای</a:t>
            </a:r>
            <a:r>
              <a:rPr lang="en-US" smtClean="0"/>
              <a:t> </a:t>
            </a:r>
            <a:r>
              <a:rPr lang="fa-IR" smtClean="0"/>
              <a:t>هوشمند</a:t>
            </a:r>
            <a:r>
              <a:rPr lang="en-US" smtClean="0"/>
              <a:t> </a:t>
            </a:r>
            <a:r>
              <a:rPr lang="fa-IR" smtClean="0"/>
              <a:t>هستند</a:t>
            </a:r>
            <a:r>
              <a:rPr lang="en-US" smtClean="0"/>
              <a:t>.</a:t>
            </a:r>
          </a:p>
          <a:p>
            <a:pPr eaLnBrk="1" hangingPunct="1">
              <a:defRPr/>
            </a:pPr>
            <a:r>
              <a:rPr lang="fa-IR" smtClean="0"/>
              <a:t>پیش</a:t>
            </a:r>
            <a:r>
              <a:rPr lang="en-US" smtClean="0"/>
              <a:t> </a:t>
            </a:r>
            <a:r>
              <a:rPr lang="fa-IR" smtClean="0"/>
              <a:t>بینی</a:t>
            </a:r>
            <a:r>
              <a:rPr lang="en-US" smtClean="0"/>
              <a:t> </a:t>
            </a:r>
            <a:r>
              <a:rPr lang="fa-IR" smtClean="0"/>
              <a:t>شده</a:t>
            </a:r>
            <a:r>
              <a:rPr lang="en-US" smtClean="0"/>
              <a:t> </a:t>
            </a:r>
            <a:r>
              <a:rPr lang="fa-IR" smtClean="0"/>
              <a:t>است</a:t>
            </a:r>
            <a:r>
              <a:rPr lang="en-US" smtClean="0"/>
              <a:t> </a:t>
            </a:r>
            <a:r>
              <a:rPr lang="fa-IR" smtClean="0"/>
              <a:t>که</a:t>
            </a:r>
            <a:r>
              <a:rPr lang="en-US" smtClean="0"/>
              <a:t> </a:t>
            </a:r>
            <a:r>
              <a:rPr lang="fa-IR" smtClean="0"/>
              <a:t>یکی</a:t>
            </a:r>
            <a:r>
              <a:rPr lang="en-US" smtClean="0"/>
              <a:t> </a:t>
            </a:r>
            <a:r>
              <a:rPr lang="fa-IR" smtClean="0"/>
              <a:t>از</a:t>
            </a:r>
            <a:r>
              <a:rPr lang="en-US" smtClean="0"/>
              <a:t> 10 </a:t>
            </a:r>
            <a:r>
              <a:rPr lang="fa-IR" smtClean="0"/>
              <a:t>زمینه</a:t>
            </a:r>
            <a:r>
              <a:rPr lang="en-US" smtClean="0"/>
              <a:t> </a:t>
            </a:r>
            <a:r>
              <a:rPr lang="fa-IR" smtClean="0"/>
              <a:t>پولساز</a:t>
            </a:r>
            <a:r>
              <a:rPr lang="en-US" smtClean="0"/>
              <a:t> </a:t>
            </a:r>
            <a:r>
              <a:rPr lang="fa-IR" smtClean="0"/>
              <a:t>برای</a:t>
            </a:r>
            <a:r>
              <a:rPr lang="en-US" smtClean="0"/>
              <a:t> </a:t>
            </a:r>
            <a:r>
              <a:rPr lang="fa-IR" smtClean="0"/>
              <a:t>صنعت</a:t>
            </a:r>
            <a:r>
              <a:rPr lang="en-US" smtClean="0"/>
              <a:t> </a:t>
            </a:r>
            <a:r>
              <a:rPr lang="fa-IR" smtClean="0"/>
              <a:t>آینده</a:t>
            </a:r>
            <a:r>
              <a:rPr lang="en-US" smtClean="0"/>
              <a:t> </a:t>
            </a:r>
            <a:r>
              <a:rPr lang="fa-IR" smtClean="0"/>
              <a:t>روباهای</a:t>
            </a:r>
            <a:r>
              <a:rPr lang="en-US" smtClean="0"/>
              <a:t> </a:t>
            </a:r>
            <a:r>
              <a:rPr lang="fa-IR" smtClean="0"/>
              <a:t>هوشمند</a:t>
            </a:r>
            <a:r>
              <a:rPr lang="en-US" smtClean="0"/>
              <a:t> </a:t>
            </a:r>
            <a:r>
              <a:rPr lang="fa-IR" smtClean="0"/>
              <a:t>خواهد</a:t>
            </a:r>
            <a:r>
              <a:rPr lang="en-US" smtClean="0"/>
              <a:t> </a:t>
            </a:r>
            <a:r>
              <a:rPr lang="fa-IR" smtClean="0"/>
              <a:t>بود</a:t>
            </a:r>
            <a:r>
              <a:rPr lang="en-US" smtClean="0"/>
              <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p:cNvPicPr>
            <a:picLocks noChangeAspect="1" noChangeArrowheads="1"/>
          </p:cNvPicPr>
          <p:nvPr/>
        </p:nvPicPr>
        <p:blipFill>
          <a:blip r:embed="rId2"/>
          <a:srcRect/>
          <a:stretch>
            <a:fillRect/>
          </a:stretch>
        </p:blipFill>
        <p:spPr bwMode="auto">
          <a:xfrm>
            <a:off x="0" y="0"/>
            <a:ext cx="9144000" cy="1562100"/>
          </a:xfrm>
          <a:prstGeom prst="rect">
            <a:avLst/>
          </a:prstGeom>
          <a:noFill/>
          <a:ln w="9525">
            <a:noFill/>
            <a:miter lim="800000"/>
            <a:headEnd/>
            <a:tailEnd/>
          </a:ln>
        </p:spPr>
      </p:pic>
      <p:sp>
        <p:nvSpPr>
          <p:cNvPr id="37891" name="Rectangle 2"/>
          <p:cNvSpPr>
            <a:spLocks noGrp="1" noChangeArrowheads="1"/>
          </p:cNvSpPr>
          <p:nvPr>
            <p:ph type="title"/>
          </p:nvPr>
        </p:nvSpPr>
        <p:spPr>
          <a:xfrm>
            <a:off x="457200" y="1371600"/>
            <a:ext cx="8229600" cy="1139825"/>
          </a:xfrm>
        </p:spPr>
        <p:txBody>
          <a:bodyPr/>
          <a:lstStyle/>
          <a:p>
            <a:pPr eaLnBrk="1" hangingPunct="1"/>
            <a:r>
              <a:rPr lang="ar-SA" b="1" smtClean="0">
                <a:effectLst/>
              </a:rPr>
              <a:t>سوالاتی برای آینده</a:t>
            </a:r>
            <a:endParaRPr lang="en-US" b="1" smtClean="0">
              <a:effectLst/>
            </a:endParaRPr>
          </a:p>
        </p:txBody>
      </p:sp>
      <p:sp>
        <p:nvSpPr>
          <p:cNvPr id="65539" name="Rectangle 3"/>
          <p:cNvSpPr>
            <a:spLocks noGrp="1" noChangeArrowheads="1"/>
          </p:cNvSpPr>
          <p:nvPr>
            <p:ph type="body" idx="1"/>
          </p:nvPr>
        </p:nvSpPr>
        <p:spPr/>
        <p:txBody>
          <a:bodyPr/>
          <a:lstStyle/>
          <a:p>
            <a:pPr eaLnBrk="1" hangingPunct="1">
              <a:lnSpc>
                <a:spcPct val="90000"/>
              </a:lnSpc>
              <a:defRPr/>
            </a:pPr>
            <a:endParaRPr lang="en-US" smtClean="0"/>
          </a:p>
          <a:p>
            <a:pPr eaLnBrk="1" hangingPunct="1">
              <a:lnSpc>
                <a:spcPct val="90000"/>
              </a:lnSpc>
              <a:defRPr/>
            </a:pPr>
            <a:endParaRPr lang="en-US" smtClean="0"/>
          </a:p>
          <a:p>
            <a:pPr eaLnBrk="1" hangingPunct="1">
              <a:lnSpc>
                <a:spcPct val="90000"/>
              </a:lnSpc>
              <a:defRPr/>
            </a:pPr>
            <a:r>
              <a:rPr lang="fa-IR" smtClean="0"/>
              <a:t>نقش</a:t>
            </a:r>
            <a:r>
              <a:rPr lang="en-US" smtClean="0"/>
              <a:t> </a:t>
            </a:r>
            <a:r>
              <a:rPr lang="fa-IR" smtClean="0"/>
              <a:t>روبات</a:t>
            </a:r>
            <a:r>
              <a:rPr lang="en-US" smtClean="0"/>
              <a:t> </a:t>
            </a:r>
            <a:r>
              <a:rPr lang="fa-IR" smtClean="0"/>
              <a:t>هوشمند</a:t>
            </a:r>
            <a:r>
              <a:rPr lang="en-US" smtClean="0"/>
              <a:t> </a:t>
            </a:r>
            <a:r>
              <a:rPr lang="fa-IR" smtClean="0"/>
              <a:t>در</a:t>
            </a:r>
            <a:r>
              <a:rPr lang="en-US" smtClean="0"/>
              <a:t> </a:t>
            </a:r>
            <a:r>
              <a:rPr lang="fa-IR" smtClean="0"/>
              <a:t>دنیای</a:t>
            </a:r>
            <a:r>
              <a:rPr lang="en-US" smtClean="0"/>
              <a:t> </a:t>
            </a:r>
            <a:r>
              <a:rPr lang="fa-IR" smtClean="0"/>
              <a:t>فردا</a:t>
            </a:r>
            <a:r>
              <a:rPr lang="en-US" smtClean="0"/>
              <a:t> </a:t>
            </a:r>
            <a:r>
              <a:rPr lang="fa-IR" smtClean="0"/>
              <a:t>چیست؟</a:t>
            </a:r>
            <a:endParaRPr lang="en-US" smtClean="0"/>
          </a:p>
          <a:p>
            <a:pPr eaLnBrk="1" hangingPunct="1">
              <a:lnSpc>
                <a:spcPct val="90000"/>
              </a:lnSpc>
              <a:defRPr/>
            </a:pPr>
            <a:r>
              <a:rPr lang="fa-IR" smtClean="0"/>
              <a:t>مردم</a:t>
            </a:r>
            <a:r>
              <a:rPr lang="en-US" smtClean="0"/>
              <a:t> </a:t>
            </a:r>
            <a:r>
              <a:rPr lang="fa-IR" smtClean="0"/>
              <a:t>چگونه</a:t>
            </a:r>
            <a:r>
              <a:rPr lang="en-US" smtClean="0"/>
              <a:t> </a:t>
            </a:r>
            <a:r>
              <a:rPr lang="fa-IR" smtClean="0"/>
              <a:t>با</a:t>
            </a:r>
            <a:r>
              <a:rPr lang="en-US" smtClean="0"/>
              <a:t> </a:t>
            </a:r>
            <a:r>
              <a:rPr lang="fa-IR" smtClean="0"/>
              <a:t>روباتها</a:t>
            </a:r>
            <a:r>
              <a:rPr lang="en-US" smtClean="0"/>
              <a:t> </a:t>
            </a:r>
            <a:r>
              <a:rPr lang="fa-IR" smtClean="0"/>
              <a:t>ارتباط</a:t>
            </a:r>
            <a:r>
              <a:rPr lang="en-US" smtClean="0"/>
              <a:t> </a:t>
            </a:r>
            <a:r>
              <a:rPr lang="fa-IR" smtClean="0"/>
              <a:t>برقرار</a:t>
            </a:r>
            <a:r>
              <a:rPr lang="en-US" smtClean="0"/>
              <a:t> </a:t>
            </a:r>
            <a:r>
              <a:rPr lang="fa-IR" smtClean="0"/>
              <a:t>خواهند</a:t>
            </a:r>
            <a:r>
              <a:rPr lang="en-US" smtClean="0"/>
              <a:t> </a:t>
            </a:r>
            <a:r>
              <a:rPr lang="fa-IR" smtClean="0"/>
              <a:t>کرد</a:t>
            </a:r>
            <a:r>
              <a:rPr lang="en-US" smtClean="0"/>
              <a:t>.</a:t>
            </a:r>
          </a:p>
          <a:p>
            <a:pPr eaLnBrk="1" hangingPunct="1">
              <a:lnSpc>
                <a:spcPct val="90000"/>
              </a:lnSpc>
              <a:defRPr/>
            </a:pPr>
            <a:r>
              <a:rPr lang="fa-IR" smtClean="0"/>
              <a:t>حق</a:t>
            </a:r>
            <a:r>
              <a:rPr lang="en-US" smtClean="0"/>
              <a:t> </a:t>
            </a:r>
            <a:r>
              <a:rPr lang="fa-IR" smtClean="0"/>
              <a:t>و</a:t>
            </a:r>
            <a:r>
              <a:rPr lang="en-US" smtClean="0"/>
              <a:t> </a:t>
            </a:r>
            <a:r>
              <a:rPr lang="fa-IR" smtClean="0"/>
              <a:t>حقوق</a:t>
            </a:r>
            <a:r>
              <a:rPr lang="en-US" smtClean="0"/>
              <a:t> </a:t>
            </a:r>
            <a:r>
              <a:rPr lang="fa-IR" smtClean="0"/>
              <a:t>روبات</a:t>
            </a:r>
            <a:r>
              <a:rPr lang="en-US" smtClean="0"/>
              <a:t> </a:t>
            </a:r>
            <a:r>
              <a:rPr lang="fa-IR" smtClean="0"/>
              <a:t>انسان</a:t>
            </a:r>
            <a:r>
              <a:rPr lang="en-US" smtClean="0"/>
              <a:t> </a:t>
            </a:r>
            <a:r>
              <a:rPr lang="fa-IR" smtClean="0"/>
              <a:t>نما</a:t>
            </a:r>
            <a:r>
              <a:rPr lang="en-US" smtClean="0"/>
              <a:t> </a:t>
            </a:r>
            <a:r>
              <a:rPr lang="fa-IR" smtClean="0"/>
              <a:t>در</a:t>
            </a:r>
            <a:r>
              <a:rPr lang="en-US" smtClean="0"/>
              <a:t> </a:t>
            </a:r>
            <a:r>
              <a:rPr lang="fa-IR" smtClean="0"/>
              <a:t>جامعه</a:t>
            </a:r>
            <a:r>
              <a:rPr lang="en-US" smtClean="0"/>
              <a:t> </a:t>
            </a:r>
            <a:r>
              <a:rPr lang="fa-IR" smtClean="0"/>
              <a:t>چیست؟</a:t>
            </a:r>
            <a:endParaRPr lang="en-US" smtClean="0"/>
          </a:p>
          <a:p>
            <a:pPr eaLnBrk="1" hangingPunct="1">
              <a:lnSpc>
                <a:spcPct val="90000"/>
              </a:lnSpc>
              <a:defRPr/>
            </a:pPr>
            <a:r>
              <a:rPr lang="fa-IR" smtClean="0"/>
              <a:t>آیا</a:t>
            </a:r>
            <a:r>
              <a:rPr lang="en-US" smtClean="0"/>
              <a:t> </a:t>
            </a:r>
            <a:r>
              <a:rPr lang="fa-IR" smtClean="0"/>
              <a:t>روباتهای</a:t>
            </a:r>
            <a:r>
              <a:rPr lang="en-US" smtClean="0"/>
              <a:t> </a:t>
            </a:r>
            <a:r>
              <a:rPr lang="fa-IR" smtClean="0"/>
              <a:t>آدم</a:t>
            </a:r>
            <a:r>
              <a:rPr lang="en-US" smtClean="0"/>
              <a:t> </a:t>
            </a:r>
            <a:r>
              <a:rPr lang="fa-IR" smtClean="0"/>
              <a:t>نما</a:t>
            </a:r>
            <a:r>
              <a:rPr lang="en-US" smtClean="0"/>
              <a:t> </a:t>
            </a:r>
            <a:r>
              <a:rPr lang="fa-IR" smtClean="0"/>
              <a:t>دارای</a:t>
            </a:r>
            <a:r>
              <a:rPr lang="en-US" smtClean="0"/>
              <a:t> </a:t>
            </a:r>
            <a:r>
              <a:rPr lang="fa-IR" smtClean="0"/>
              <a:t>احساس</a:t>
            </a:r>
            <a:r>
              <a:rPr lang="en-US" smtClean="0"/>
              <a:t> </a:t>
            </a:r>
            <a:r>
              <a:rPr lang="fa-IR" smtClean="0"/>
              <a:t>انسانی</a:t>
            </a:r>
            <a:r>
              <a:rPr lang="en-US" smtClean="0"/>
              <a:t> </a:t>
            </a:r>
            <a:r>
              <a:rPr lang="fa-IR" smtClean="0"/>
              <a:t>خواهند</a:t>
            </a:r>
            <a:r>
              <a:rPr lang="en-US" smtClean="0"/>
              <a:t> </a:t>
            </a:r>
            <a:r>
              <a:rPr lang="fa-IR" smtClean="0"/>
              <a:t>بود؟</a:t>
            </a:r>
            <a:endParaRPr lang="en-US" smtClean="0"/>
          </a:p>
          <a:p>
            <a:pPr eaLnBrk="1" hangingPunct="1">
              <a:lnSpc>
                <a:spcPct val="90000"/>
              </a:lnSpc>
              <a:defRPr/>
            </a:pPr>
            <a:r>
              <a:rPr lang="fa-IR" smtClean="0"/>
              <a:t>تبعات</a:t>
            </a:r>
            <a:r>
              <a:rPr lang="en-US" smtClean="0"/>
              <a:t> </a:t>
            </a:r>
            <a:r>
              <a:rPr lang="fa-IR" smtClean="0"/>
              <a:t>اخلاقی</a:t>
            </a:r>
            <a:r>
              <a:rPr lang="en-US" smtClean="0"/>
              <a:t> </a:t>
            </a:r>
            <a:r>
              <a:rPr lang="fa-IR" smtClean="0"/>
              <a:t>وجود</a:t>
            </a:r>
            <a:r>
              <a:rPr lang="en-US" smtClean="0"/>
              <a:t> </a:t>
            </a:r>
            <a:r>
              <a:rPr lang="fa-IR" smtClean="0"/>
              <a:t>روبات</a:t>
            </a:r>
            <a:r>
              <a:rPr lang="en-US" smtClean="0"/>
              <a:t> </a:t>
            </a:r>
            <a:r>
              <a:rPr lang="fa-IR" smtClean="0"/>
              <a:t>آدم</a:t>
            </a:r>
            <a:r>
              <a:rPr lang="en-US" smtClean="0"/>
              <a:t> </a:t>
            </a:r>
            <a:r>
              <a:rPr lang="fa-IR" smtClean="0"/>
              <a:t>نما</a:t>
            </a:r>
            <a:r>
              <a:rPr lang="en-US" smtClean="0"/>
              <a:t> </a:t>
            </a:r>
            <a:r>
              <a:rPr lang="fa-IR" smtClean="0"/>
              <a:t>در</a:t>
            </a:r>
            <a:r>
              <a:rPr lang="en-US" smtClean="0"/>
              <a:t> </a:t>
            </a:r>
            <a:r>
              <a:rPr lang="fa-IR" smtClean="0"/>
              <a:t>جامعه</a:t>
            </a:r>
            <a:r>
              <a:rPr lang="en-US" smtClean="0"/>
              <a:t> </a:t>
            </a:r>
            <a:r>
              <a:rPr lang="fa-IR" smtClean="0"/>
              <a:t>چیست؟</a:t>
            </a:r>
            <a:endParaRPr lang="en-US" smtClean="0"/>
          </a:p>
          <a:p>
            <a:pPr eaLnBrk="1" hangingPunct="1">
              <a:lnSpc>
                <a:spcPct val="90000"/>
              </a:lnSpc>
              <a:defRPr/>
            </a:pPr>
            <a:r>
              <a:rPr lang="fa-IR" smtClean="0"/>
              <a:t>و</a:t>
            </a:r>
            <a:r>
              <a:rPr lang="en-US" smtClean="0"/>
              <a:t>....</a:t>
            </a:r>
          </a:p>
          <a:p>
            <a:pPr eaLnBrk="1" hangingPunct="1">
              <a:lnSpc>
                <a:spcPct val="90000"/>
              </a:lnSpc>
              <a:defRPr/>
            </a:pPr>
            <a:endParaRPr 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defRPr/>
            </a:pPr>
            <a:r>
              <a:rPr lang="fa-IR" smtClean="0"/>
              <a:t>روبات خانگی</a:t>
            </a:r>
            <a:endParaRPr lang="en-US" smtClean="0"/>
          </a:p>
        </p:txBody>
      </p:sp>
      <p:sp>
        <p:nvSpPr>
          <p:cNvPr id="83971" name="Rectangle 3"/>
          <p:cNvSpPr>
            <a:spLocks noGrp="1" noChangeArrowheads="1"/>
          </p:cNvSpPr>
          <p:nvPr>
            <p:ph type="body" idx="1"/>
          </p:nvPr>
        </p:nvSpPr>
        <p:spPr/>
        <p:txBody>
          <a:bodyPr/>
          <a:lstStyle/>
          <a:p>
            <a:pPr eaLnBrk="1" hangingPunct="1">
              <a:defRPr/>
            </a:pPr>
            <a:r>
              <a:rPr lang="fa-IR" smtClean="0"/>
              <a:t>این پروژه در ژاپن در سال 1999 انجام شده است.</a:t>
            </a:r>
          </a:p>
          <a:p>
            <a:pPr eaLnBrk="1" hangingPunct="1">
              <a:defRPr/>
            </a:pPr>
            <a:r>
              <a:rPr lang="fa-IR" smtClean="0"/>
              <a:t>انگیزه:</a:t>
            </a:r>
          </a:p>
          <a:p>
            <a:pPr eaLnBrk="1" hangingPunct="1">
              <a:defRPr/>
            </a:pPr>
            <a:r>
              <a:rPr lang="fa-IR" smtClean="0"/>
              <a:t>جامعه ژاپن سالخورده است. بسیاری از آنها تنها زندگی میکنند.</a:t>
            </a:r>
          </a:p>
          <a:p>
            <a:pPr eaLnBrk="1" hangingPunct="1">
              <a:defRPr/>
            </a:pPr>
            <a:r>
              <a:rPr lang="fa-IR" smtClean="0"/>
              <a:t>روبات خانگی می تواند کیفیت زندگی سالمندان را افزایش دهد:</a:t>
            </a:r>
          </a:p>
          <a:p>
            <a:pPr eaLnBrk="1" hangingPunct="1">
              <a:defRPr/>
            </a:pPr>
            <a:r>
              <a:rPr lang="fa-IR" smtClean="0"/>
              <a:t>فراهم آوردن خدمات،  مصاحبت و رفع تنهائی</a:t>
            </a:r>
            <a:endParaRPr lang="en-US"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533400" y="2514600"/>
            <a:ext cx="8226425" cy="1143000"/>
          </a:xfrm>
        </p:spPr>
        <p:txBody>
          <a:bodyPr/>
          <a:lstStyle/>
          <a:p>
            <a:pPr eaLnBrk="1" hangingPunct="1">
              <a:defRPr/>
            </a:pPr>
            <a:r>
              <a:rPr lang="fa-IR" dirty="0" smtClean="0"/>
              <a:t>روبات</a:t>
            </a:r>
            <a:r>
              <a:rPr lang="en-US" dirty="0" smtClean="0"/>
              <a:t> </a:t>
            </a:r>
            <a:r>
              <a:rPr lang="fa-IR" dirty="0" smtClean="0"/>
              <a:t>هوشمند</a:t>
            </a:r>
            <a:r>
              <a:rPr lang="en-US" dirty="0" smtClean="0"/>
              <a:t> </a:t>
            </a:r>
            <a:r>
              <a:rPr lang="fa-IR" dirty="0" smtClean="0"/>
              <a:t>دردانشگاهها</a:t>
            </a:r>
            <a:endParaRPr lang="en-US" dirty="0" smtClean="0"/>
          </a:p>
        </p:txBody>
      </p:sp>
      <p:sp>
        <p:nvSpPr>
          <p:cNvPr id="4" name="Content Placeholder 3"/>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8"/>
          <p:cNvSpPr>
            <a:spLocks noChangeArrowheads="1"/>
          </p:cNvSpPr>
          <p:nvPr/>
        </p:nvSpPr>
        <p:spPr bwMode="auto">
          <a:xfrm>
            <a:off x="2057400" y="3124200"/>
            <a:ext cx="4724400" cy="3733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86018" name="Rectangle 2"/>
          <p:cNvSpPr>
            <a:spLocks noGrp="1" noChangeArrowheads="1"/>
          </p:cNvSpPr>
          <p:nvPr>
            <p:ph type="title"/>
          </p:nvPr>
        </p:nvSpPr>
        <p:spPr/>
        <p:txBody>
          <a:bodyPr/>
          <a:lstStyle/>
          <a:p>
            <a:pPr eaLnBrk="1" hangingPunct="1">
              <a:defRPr/>
            </a:pPr>
            <a:r>
              <a:rPr lang="fa-IR" smtClean="0"/>
              <a:t>مکان یابی</a:t>
            </a:r>
            <a:endParaRPr lang="en-US" smtClean="0"/>
          </a:p>
        </p:txBody>
      </p:sp>
      <p:sp>
        <p:nvSpPr>
          <p:cNvPr id="86019" name="Rectangle 3"/>
          <p:cNvSpPr>
            <a:spLocks noGrp="1" noChangeArrowheads="1"/>
          </p:cNvSpPr>
          <p:nvPr>
            <p:ph type="body" idx="1"/>
          </p:nvPr>
        </p:nvSpPr>
        <p:spPr/>
        <p:txBody>
          <a:bodyPr/>
          <a:lstStyle/>
          <a:p>
            <a:pPr algn="l" rtl="0" eaLnBrk="1" hangingPunct="1">
              <a:defRPr/>
            </a:pPr>
            <a:r>
              <a:rPr lang="en-US" smtClean="0"/>
              <a:t>Home Robot Positioning System</a:t>
            </a:r>
            <a:endParaRPr lang="fa-IR" smtClean="0"/>
          </a:p>
          <a:p>
            <a:pPr eaLnBrk="1" hangingPunct="1">
              <a:defRPr/>
            </a:pPr>
            <a:r>
              <a:rPr lang="fa-IR" smtClean="0"/>
              <a:t>استفاده همزمان از سنسورهای نوری و صوتی</a:t>
            </a:r>
          </a:p>
          <a:p>
            <a:pPr eaLnBrk="1" hangingPunct="1">
              <a:defRPr/>
            </a:pPr>
            <a:endParaRPr lang="en-US" smtClean="0"/>
          </a:p>
        </p:txBody>
      </p:sp>
      <p:graphicFrame>
        <p:nvGraphicFramePr>
          <p:cNvPr id="3074" name="Object 6"/>
          <p:cNvGraphicFramePr>
            <a:graphicFrameLocks noChangeAspect="1"/>
          </p:cNvGraphicFramePr>
          <p:nvPr/>
        </p:nvGraphicFramePr>
        <p:xfrm>
          <a:off x="2895600" y="3352800"/>
          <a:ext cx="3290888" cy="3429000"/>
        </p:xfrm>
        <a:graphic>
          <a:graphicData uri="http://schemas.openxmlformats.org/presentationml/2006/ole">
            <p:oleObj spid="_x0000_s3074" name="Canvas ドローイング" r:id="rId3" imgW="4819650" imgH="3613150" progId="Canvas">
              <p:embed/>
            </p:oleObj>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defRPr/>
            </a:pPr>
            <a:r>
              <a:rPr lang="fa-IR" smtClean="0"/>
              <a:t>یافتن هدف</a:t>
            </a:r>
            <a:endParaRPr lang="en-US" smtClean="0"/>
          </a:p>
        </p:txBody>
      </p:sp>
      <p:sp>
        <p:nvSpPr>
          <p:cNvPr id="87043" name="Rectangle 3"/>
          <p:cNvSpPr>
            <a:spLocks noGrp="1" noChangeArrowheads="1"/>
          </p:cNvSpPr>
          <p:nvPr>
            <p:ph type="body" idx="1"/>
          </p:nvPr>
        </p:nvSpPr>
        <p:spPr/>
        <p:txBody>
          <a:bodyPr/>
          <a:lstStyle/>
          <a:p>
            <a:pPr eaLnBrk="1" hangingPunct="1">
              <a:defRPr/>
            </a:pPr>
            <a:r>
              <a:rPr lang="fa-IR" smtClean="0"/>
              <a:t>مهمترین هدف: پیدا کردن آدمی در محیط اتاق</a:t>
            </a:r>
          </a:p>
          <a:p>
            <a:pPr eaLnBrk="1" hangingPunct="1">
              <a:defRPr/>
            </a:pPr>
            <a:r>
              <a:rPr lang="fa-IR" smtClean="0"/>
              <a:t>استفاده از اطلاعات :</a:t>
            </a:r>
          </a:p>
          <a:p>
            <a:pPr eaLnBrk="1" hangingPunct="1">
              <a:defRPr/>
            </a:pPr>
            <a:r>
              <a:rPr lang="fa-IR" smtClean="0"/>
              <a:t>رنگ صورت</a:t>
            </a:r>
          </a:p>
          <a:p>
            <a:pPr eaLnBrk="1" hangingPunct="1">
              <a:defRPr/>
            </a:pPr>
            <a:r>
              <a:rPr lang="fa-IR" smtClean="0"/>
              <a:t>حرکت</a:t>
            </a:r>
          </a:p>
          <a:p>
            <a:pPr eaLnBrk="1" hangingPunct="1">
              <a:defRPr/>
            </a:pPr>
            <a:r>
              <a:rPr lang="fa-IR" smtClean="0"/>
              <a:t>شکل سر</a:t>
            </a:r>
            <a:endParaRPr lang="en-US"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descr="fig4-7-b-n"/>
          <p:cNvPicPr>
            <a:picLocks noChangeAspect="1" noChangeArrowheads="1"/>
          </p:cNvPicPr>
          <p:nvPr/>
        </p:nvPicPr>
        <p:blipFill>
          <a:blip r:embed="rId2"/>
          <a:srcRect/>
          <a:stretch>
            <a:fillRect/>
          </a:stretch>
        </p:blipFill>
        <p:spPr bwMode="auto">
          <a:xfrm>
            <a:off x="990600" y="1905000"/>
            <a:ext cx="7620000" cy="1814513"/>
          </a:xfrm>
          <a:prstGeom prst="rect">
            <a:avLst/>
          </a:prstGeom>
          <a:noFill/>
          <a:ln w="9525">
            <a:noFill/>
            <a:miter lim="800000"/>
            <a:headEnd/>
            <a:tailEnd/>
          </a:ln>
        </p:spPr>
      </p:pic>
      <p:pic>
        <p:nvPicPr>
          <p:cNvPr id="45059" name="Picture 5" descr="fig4-7-a-n"/>
          <p:cNvPicPr>
            <a:picLocks noChangeAspect="1" noChangeArrowheads="1"/>
          </p:cNvPicPr>
          <p:nvPr/>
        </p:nvPicPr>
        <p:blipFill>
          <a:blip r:embed="rId3"/>
          <a:srcRect/>
          <a:stretch>
            <a:fillRect/>
          </a:stretch>
        </p:blipFill>
        <p:spPr bwMode="auto">
          <a:xfrm>
            <a:off x="990600" y="4191000"/>
            <a:ext cx="7620000" cy="1812925"/>
          </a:xfrm>
          <a:prstGeom prst="rect">
            <a:avLst/>
          </a:prstGeom>
          <a:noFill/>
          <a:ln w="9525">
            <a:noFill/>
            <a:miter lim="800000"/>
            <a:headEnd/>
            <a:tailEnd/>
          </a:ln>
        </p:spPr>
      </p:pic>
      <p:sp>
        <p:nvSpPr>
          <p:cNvPr id="45060" name="Rectangle 6" descr="Blue tissue paper"/>
          <p:cNvSpPr>
            <a:spLocks noChangeArrowheads="1"/>
          </p:cNvSpPr>
          <p:nvPr/>
        </p:nvSpPr>
        <p:spPr bwMode="auto">
          <a:xfrm>
            <a:off x="1828800" y="838200"/>
            <a:ext cx="4800600" cy="533400"/>
          </a:xfrm>
          <a:prstGeom prst="rect">
            <a:avLst/>
          </a:prstGeom>
          <a:blipFill dpi="0" rotWithShape="0">
            <a:blip r:embed="rId4"/>
            <a:srcRect/>
            <a:tile tx="0" ty="0" sx="100000" sy="100000" flip="none" algn="tl"/>
          </a:blipFill>
          <a:ln w="9525">
            <a:noFill/>
            <a:miter lim="800000"/>
            <a:headEnd/>
            <a:tailEnd/>
          </a:ln>
          <a:effectLst>
            <a:outerShdw dist="107763" dir="2700000" algn="ctr" rotWithShape="0">
              <a:schemeClr val="bg2"/>
            </a:outerShdw>
          </a:effectLst>
        </p:spPr>
        <p:txBody>
          <a:bodyPr anchor="b"/>
          <a:lstStyle/>
          <a:p>
            <a:pPr algn="ctr" rtl="0">
              <a:defRPr/>
            </a:pPr>
            <a:r>
              <a:rPr lang="fa-IR" altLang="ja-JP" sz="2800">
                <a:solidFill>
                  <a:schemeClr val="bg2"/>
                </a:solidFill>
                <a:latin typeface="Times New Roman" pitchFamily="18" charset="0"/>
                <a:ea typeface="ＭＳ Ｐゴシック" charset="-128"/>
                <a:cs typeface="Times New Roman" pitchFamily="18" charset="0"/>
              </a:rPr>
              <a:t>مثالی از تشخیص چهره توسط روبات</a:t>
            </a:r>
            <a:endParaRPr lang="en-US" altLang="ja-JP" sz="2800">
              <a:solidFill>
                <a:schemeClr val="bg2"/>
              </a:solidFill>
              <a:latin typeface="Times New Roman" pitchFamily="18" charset="0"/>
              <a:ea typeface="ＭＳ Ｐゴシック" charset="-128"/>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defRPr/>
            </a:pPr>
            <a:r>
              <a:rPr lang="ar-SA" smtClean="0">
                <a:effectLst/>
              </a:rPr>
              <a:t>اهمیت </a:t>
            </a:r>
            <a:r>
              <a:rPr lang="fa-IR" sz="4700" smtClean="0">
                <a:latin typeface="Verdana" pitchFamily="34" charset="0"/>
              </a:rPr>
              <a:t>روباتها </a:t>
            </a:r>
            <a:endParaRPr lang="en-US" sz="4700" smtClean="0">
              <a:latin typeface="Verdana" pitchFamily="34" charset="0"/>
            </a:endParaRPr>
          </a:p>
        </p:txBody>
      </p:sp>
      <p:sp>
        <p:nvSpPr>
          <p:cNvPr id="41987" name="Rectangle 3"/>
          <p:cNvSpPr>
            <a:spLocks noGrp="1" noChangeArrowheads="1"/>
          </p:cNvSpPr>
          <p:nvPr>
            <p:ph type="body" idx="1"/>
          </p:nvPr>
        </p:nvSpPr>
        <p:spPr/>
        <p:txBody>
          <a:bodyPr/>
          <a:lstStyle/>
          <a:p>
            <a:pPr eaLnBrk="1" hangingPunct="1">
              <a:lnSpc>
                <a:spcPct val="90000"/>
              </a:lnSpc>
              <a:buFont typeface="Wingdings" pitchFamily="2" charset="2"/>
              <a:buNone/>
              <a:defRPr/>
            </a:pPr>
            <a:r>
              <a:rPr lang="fa-IR" sz="3400" dirty="0" smtClean="0"/>
              <a:t>امروزه روباتها در انجام بسیاری از کارها به کمک انسان آمده و در برخی کارها نیز جایگزین آدمی گشته اند از جمله:</a:t>
            </a:r>
          </a:p>
          <a:p>
            <a:pPr eaLnBrk="1" hangingPunct="1">
              <a:lnSpc>
                <a:spcPct val="90000"/>
              </a:lnSpc>
              <a:defRPr/>
            </a:pPr>
            <a:r>
              <a:rPr lang="fa-IR" sz="3400" dirty="0" smtClean="0"/>
              <a:t> کار در کارخانه، اکتشافات فضائی،  جراحی، بصورت دست آموز خانگی! و....</a:t>
            </a:r>
          </a:p>
          <a:p>
            <a:pPr eaLnBrk="1" hangingPunct="1">
              <a:lnSpc>
                <a:spcPct val="90000"/>
              </a:lnSpc>
              <a:defRPr/>
            </a:pPr>
            <a:r>
              <a:rPr lang="fa-IR" sz="3400" dirty="0" smtClean="0"/>
              <a:t>بطور کلی روباتها در کارهائی استفاده میشوند که خطرناک بوده ( مثل نیروگاههای هسته ای)، مشکل و تکراری باشند (مثل اغلب کار کارخانه ها) و محیط های کثیف (مثل داخل لوله ها).</a:t>
            </a:r>
            <a:endParaRPr lang="en-US" sz="34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defRPr/>
            </a:pPr>
            <a:r>
              <a:rPr lang="fa-IR" smtClean="0"/>
              <a:t>ساختن نقشه محیط</a:t>
            </a:r>
            <a:endParaRPr lang="en-US" smtClean="0"/>
          </a:p>
        </p:txBody>
      </p:sp>
      <p:sp>
        <p:nvSpPr>
          <p:cNvPr id="88067" name="Rectangle 3"/>
          <p:cNvSpPr>
            <a:spLocks noGrp="1" noChangeArrowheads="1"/>
          </p:cNvSpPr>
          <p:nvPr>
            <p:ph type="body" idx="1"/>
          </p:nvPr>
        </p:nvSpPr>
        <p:spPr/>
        <p:txBody>
          <a:bodyPr/>
          <a:lstStyle/>
          <a:p>
            <a:pPr eaLnBrk="1" hangingPunct="1">
              <a:defRPr/>
            </a:pPr>
            <a:r>
              <a:rPr lang="fa-IR" smtClean="0"/>
              <a:t>تکنولوژی موجود امکان شناسائی خودکار تمام اشیا موجود در محیط را فراهم نمیآورد.</a:t>
            </a:r>
          </a:p>
          <a:p>
            <a:pPr eaLnBrk="1" hangingPunct="1">
              <a:defRPr/>
            </a:pPr>
            <a:r>
              <a:rPr lang="fa-IR" smtClean="0"/>
              <a:t>با این وجود روبات میتواند از طریق تعامل با انسان اطلاعات مختلفی را  از محیط جمع آوری کرده و از آنها در ساختن نقشه محیط استفاده نماید.</a:t>
            </a:r>
          </a:p>
          <a:p>
            <a:pPr eaLnBrk="1" hangingPunct="1">
              <a:defRPr/>
            </a:pPr>
            <a:r>
              <a:rPr lang="fa-IR" smtClean="0"/>
              <a:t>اینکار نیاز به توانائی مکالمه با انسان دارد.</a:t>
            </a:r>
            <a:endParaRPr lang="en-US"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algn="r" eaLnBrk="1" hangingPunct="1">
              <a:defRPr/>
            </a:pPr>
            <a:r>
              <a:rPr lang="fa-IR" smtClean="0"/>
              <a:t>روبوکاپ چ</a:t>
            </a:r>
            <a:r>
              <a:rPr lang="ar-SA" smtClean="0"/>
              <a:t>ي</a:t>
            </a:r>
            <a:r>
              <a:rPr lang="fa-IR" smtClean="0"/>
              <a:t>ست؟</a:t>
            </a:r>
            <a:endParaRPr lang="en-US" smtClean="0"/>
          </a:p>
        </p:txBody>
      </p:sp>
      <p:sp>
        <p:nvSpPr>
          <p:cNvPr id="115715" name="Rectangle 3"/>
          <p:cNvSpPr>
            <a:spLocks noGrp="1" noChangeArrowheads="1"/>
          </p:cNvSpPr>
          <p:nvPr>
            <p:ph type="body" idx="1"/>
          </p:nvPr>
        </p:nvSpPr>
        <p:spPr/>
        <p:txBody>
          <a:bodyPr/>
          <a:lstStyle/>
          <a:p>
            <a:pPr algn="ctr" eaLnBrk="1" hangingPunct="1">
              <a:lnSpc>
                <a:spcPct val="80000"/>
              </a:lnSpc>
              <a:buFont typeface="Wingdings" pitchFamily="2" charset="2"/>
              <a:buNone/>
              <a:defRPr/>
            </a:pPr>
            <a:r>
              <a:rPr lang="en-US" sz="2000" b="1" smtClean="0"/>
              <a:t>RoboCup(Robot World Cup)</a:t>
            </a:r>
            <a:endParaRPr lang="fa-IR" sz="2000" b="1" smtClean="0"/>
          </a:p>
          <a:p>
            <a:pPr marL="692150" lvl="1" indent="-347663" eaLnBrk="1" hangingPunct="1">
              <a:lnSpc>
                <a:spcPct val="80000"/>
              </a:lnSpc>
              <a:buFont typeface="Wingdings" pitchFamily="2" charset="2"/>
              <a:buNone/>
              <a:defRPr/>
            </a:pPr>
            <a:endParaRPr lang="fa-IR" sz="1800" smtClean="0"/>
          </a:p>
          <a:p>
            <a:pPr eaLnBrk="1" hangingPunct="1">
              <a:lnSpc>
                <a:spcPct val="80000"/>
              </a:lnSpc>
              <a:defRPr/>
            </a:pPr>
            <a:r>
              <a:rPr lang="fa-IR" sz="2000" smtClean="0"/>
              <a:t>مجموعه‌اي از مسابقات و کنفرانس‌ها، محيطي پژوهشي و آموزشي</a:t>
            </a:r>
            <a:endParaRPr lang="en-US" sz="2000" b="1" smtClean="0"/>
          </a:p>
          <a:p>
            <a:pPr eaLnBrk="1" hangingPunct="1">
              <a:lnSpc>
                <a:spcPct val="80000"/>
              </a:lnSpc>
              <a:defRPr/>
            </a:pPr>
            <a:r>
              <a:rPr lang="fa-IR" sz="2000" b="1" smtClean="0"/>
              <a:t>هدف اوليه:</a:t>
            </a:r>
            <a:endParaRPr lang="en-US" sz="2000" b="1" smtClean="0"/>
          </a:p>
          <a:p>
            <a:pPr marL="692150" lvl="1" indent="-347663" eaLnBrk="1" hangingPunct="1">
              <a:lnSpc>
                <a:spcPct val="80000"/>
              </a:lnSpc>
              <a:defRPr/>
            </a:pPr>
            <a:r>
              <a:rPr lang="fa-IR" sz="1800" smtClean="0"/>
              <a:t> ايجاد تيمي از روبات‌هاي فوتباليست</a:t>
            </a:r>
            <a:r>
              <a:rPr lang="en-US" sz="1800" smtClean="0"/>
              <a:t> </a:t>
            </a:r>
            <a:r>
              <a:rPr lang="fa-IR" sz="1800" smtClean="0"/>
              <a:t>که</a:t>
            </a:r>
            <a:r>
              <a:rPr lang="en-US" sz="1800" smtClean="0"/>
              <a:t> </a:t>
            </a:r>
            <a:r>
              <a:rPr lang="fa-IR" sz="1800" smtClean="0"/>
              <a:t>در</a:t>
            </a:r>
            <a:r>
              <a:rPr lang="en-US" sz="1800" smtClean="0"/>
              <a:t> </a:t>
            </a:r>
            <a:r>
              <a:rPr lang="fa-IR" sz="1800" smtClean="0"/>
              <a:t>سال</a:t>
            </a:r>
            <a:r>
              <a:rPr lang="en-US" sz="1800" smtClean="0"/>
              <a:t> 2050 </a:t>
            </a:r>
            <a:r>
              <a:rPr lang="fa-IR" sz="1800" smtClean="0"/>
              <a:t>بتوانند</a:t>
            </a:r>
            <a:r>
              <a:rPr lang="en-US" sz="1800" smtClean="0"/>
              <a:t> </a:t>
            </a:r>
            <a:r>
              <a:rPr lang="fa-IR" sz="1800" smtClean="0"/>
              <a:t>تیم</a:t>
            </a:r>
            <a:r>
              <a:rPr lang="en-US" sz="1800" smtClean="0"/>
              <a:t> </a:t>
            </a:r>
            <a:r>
              <a:rPr lang="fa-IR" sz="1800" smtClean="0"/>
              <a:t>انسانها</a:t>
            </a:r>
            <a:r>
              <a:rPr lang="en-US" sz="1800" smtClean="0"/>
              <a:t> </a:t>
            </a:r>
            <a:r>
              <a:rPr lang="fa-IR" sz="1800" smtClean="0"/>
              <a:t>را</a:t>
            </a:r>
            <a:r>
              <a:rPr lang="en-US" sz="1800" smtClean="0"/>
              <a:t> </a:t>
            </a:r>
            <a:r>
              <a:rPr lang="fa-IR" sz="1800" smtClean="0"/>
              <a:t>شکست</a:t>
            </a:r>
            <a:r>
              <a:rPr lang="en-US" sz="1800" smtClean="0"/>
              <a:t> </a:t>
            </a:r>
            <a:r>
              <a:rPr lang="fa-IR" sz="1800" smtClean="0"/>
              <a:t>بدهند</a:t>
            </a:r>
          </a:p>
          <a:p>
            <a:pPr marL="692150" lvl="1" indent="-347663" eaLnBrk="1" hangingPunct="1">
              <a:lnSpc>
                <a:spcPct val="80000"/>
              </a:lnSpc>
              <a:defRPr/>
            </a:pPr>
            <a:endParaRPr lang="fa-IR" sz="1800" smtClean="0"/>
          </a:p>
          <a:p>
            <a:pPr eaLnBrk="1" hangingPunct="1">
              <a:lnSpc>
                <a:spcPct val="80000"/>
              </a:lnSpc>
              <a:defRPr/>
            </a:pPr>
            <a:r>
              <a:rPr lang="fa-IR" sz="2000" b="1" smtClean="0"/>
              <a:t>فعاليت‌هاي فعلي:</a:t>
            </a:r>
          </a:p>
          <a:p>
            <a:pPr marL="692150" lvl="1" indent="-347663" eaLnBrk="1" hangingPunct="1">
              <a:lnSpc>
                <a:spcPct val="80000"/>
              </a:lnSpc>
              <a:defRPr/>
            </a:pPr>
            <a:r>
              <a:rPr lang="fa-IR" sz="1800" smtClean="0"/>
              <a:t>کنفرانس‌هاي تخصصي</a:t>
            </a:r>
          </a:p>
          <a:p>
            <a:pPr marL="692150" lvl="1" indent="-347663" eaLnBrk="1" hangingPunct="1">
              <a:lnSpc>
                <a:spcPct val="80000"/>
              </a:lnSpc>
              <a:defRPr/>
            </a:pPr>
            <a:r>
              <a:rPr lang="fa-IR" sz="1800" smtClean="0"/>
              <a:t>کنفرانس و مسابقات جهاني روبوکاپ</a:t>
            </a:r>
          </a:p>
          <a:p>
            <a:pPr marL="692150" lvl="1" indent="-347663" eaLnBrk="1" hangingPunct="1">
              <a:lnSpc>
                <a:spcPct val="80000"/>
              </a:lnSpc>
              <a:defRPr/>
            </a:pPr>
            <a:r>
              <a:rPr lang="fa-IR" sz="1800" smtClean="0"/>
              <a:t>برنامه‌هاي تحصيلي</a:t>
            </a:r>
          </a:p>
          <a:p>
            <a:pPr marL="692150" lvl="1" indent="-347663" eaLnBrk="1" hangingPunct="1">
              <a:lnSpc>
                <a:spcPct val="80000"/>
              </a:lnSpc>
              <a:defRPr/>
            </a:pPr>
            <a:r>
              <a:rPr lang="fa-IR" sz="1800" smtClean="0"/>
              <a:t>توسعه زيرساخت‌ها</a:t>
            </a:r>
          </a:p>
          <a:p>
            <a:pPr marL="692150" lvl="1" indent="-347663" eaLnBrk="1" hangingPunct="1">
              <a:lnSpc>
                <a:spcPct val="80000"/>
              </a:lnSpc>
              <a:defRPr/>
            </a:pPr>
            <a:r>
              <a:rPr lang="fa-IR" sz="1800" smtClean="0"/>
              <a:t>مجموعه مسابقات روبوکاپ</a:t>
            </a:r>
            <a:endParaRPr lang="en-US" sz="1800" smtClean="0"/>
          </a:p>
          <a:p>
            <a:pPr eaLnBrk="1" hangingPunct="1">
              <a:lnSpc>
                <a:spcPct val="80000"/>
              </a:lnSpc>
              <a:defRPr/>
            </a:pPr>
            <a:endParaRPr lang="en-US" sz="2000" smtClean="0"/>
          </a:p>
        </p:txBody>
      </p:sp>
      <p:pic>
        <p:nvPicPr>
          <p:cNvPr id="49156" name="Picture 4" descr="PK5"/>
          <p:cNvPicPr>
            <a:picLocks noChangeAspect="1" noChangeArrowheads="1"/>
          </p:cNvPicPr>
          <p:nvPr/>
        </p:nvPicPr>
        <p:blipFill>
          <a:blip r:embed="rId2"/>
          <a:srcRect/>
          <a:stretch>
            <a:fillRect/>
          </a:stretch>
        </p:blipFill>
        <p:spPr bwMode="auto">
          <a:xfrm>
            <a:off x="900113" y="4365625"/>
            <a:ext cx="3311525" cy="217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defRPr/>
            </a:pPr>
            <a:r>
              <a:rPr lang="fa-IR" smtClean="0"/>
              <a:t>تار</a:t>
            </a:r>
            <a:r>
              <a:rPr lang="ar-SA" smtClean="0"/>
              <a:t>ي</a:t>
            </a:r>
            <a:r>
              <a:rPr lang="fa-IR" smtClean="0"/>
              <a:t>خچه مسابقات روبوکاپ</a:t>
            </a:r>
            <a:endParaRPr lang="en-US" smtClean="0"/>
          </a:p>
        </p:txBody>
      </p:sp>
      <p:sp>
        <p:nvSpPr>
          <p:cNvPr id="118787" name="Rectangle 3"/>
          <p:cNvSpPr>
            <a:spLocks noGrp="1" noChangeArrowheads="1"/>
          </p:cNvSpPr>
          <p:nvPr>
            <p:ph type="body" idx="1"/>
          </p:nvPr>
        </p:nvSpPr>
        <p:spPr>
          <a:xfrm>
            <a:off x="455613" y="1598613"/>
            <a:ext cx="8226425" cy="4437062"/>
          </a:xfrm>
        </p:spPr>
        <p:txBody>
          <a:bodyPr/>
          <a:lstStyle/>
          <a:p>
            <a:pPr eaLnBrk="1" hangingPunct="1">
              <a:lnSpc>
                <a:spcPct val="80000"/>
              </a:lnSpc>
              <a:defRPr/>
            </a:pPr>
            <a:r>
              <a:rPr lang="fa-IR" sz="2400" b="1" smtClean="0"/>
              <a:t>1992</a:t>
            </a:r>
          </a:p>
          <a:p>
            <a:pPr lvl="1" eaLnBrk="1" hangingPunct="1">
              <a:lnSpc>
                <a:spcPct val="80000"/>
              </a:lnSpc>
              <a:defRPr/>
            </a:pPr>
            <a:r>
              <a:rPr lang="ar-SA" sz="2000" smtClean="0"/>
              <a:t>مطرح شدن ايده</a:t>
            </a:r>
            <a:r>
              <a:rPr lang="fa-IR" sz="2000" smtClean="0"/>
              <a:t>ء</a:t>
            </a:r>
            <a:r>
              <a:rPr lang="ar-SA" sz="2000" smtClean="0"/>
              <a:t> رباتهاي فوتباليست توسط پروفسور</a:t>
            </a:r>
            <a:r>
              <a:rPr lang="de-DE" sz="2000" smtClean="0"/>
              <a:t>Alan Mackworth </a:t>
            </a:r>
            <a:r>
              <a:rPr lang="fa-IR" sz="2000" smtClean="0"/>
              <a:t> </a:t>
            </a:r>
            <a:r>
              <a:rPr lang="ar-SA" sz="2000" smtClean="0"/>
              <a:t>استاد دانشگاه </a:t>
            </a:r>
            <a:r>
              <a:rPr lang="en-US" sz="2000" smtClean="0"/>
              <a:t>British Columbia</a:t>
            </a:r>
            <a:endParaRPr lang="fa-IR" sz="2000" smtClean="0"/>
          </a:p>
          <a:p>
            <a:pPr lvl="1" eaLnBrk="1" hangingPunct="1">
              <a:lnSpc>
                <a:spcPct val="80000"/>
              </a:lnSpc>
              <a:defRPr/>
            </a:pPr>
            <a:r>
              <a:rPr lang="ar-SA" sz="2000" smtClean="0"/>
              <a:t>محققان ژاپني به صورت مستقل توسعه فوتبال ربات</a:t>
            </a:r>
            <a:r>
              <a:rPr lang="fa-IR" sz="2000" smtClean="0"/>
              <a:t> </a:t>
            </a:r>
            <a:r>
              <a:rPr lang="ar-SA" sz="2000" smtClean="0"/>
              <a:t>ها و سيستم شبيه</a:t>
            </a:r>
            <a:r>
              <a:rPr lang="fa-IR" sz="2000" smtClean="0"/>
              <a:t> </a:t>
            </a:r>
            <a:r>
              <a:rPr lang="ar-SA" sz="2000" smtClean="0"/>
              <a:t>سازي را بررسي کردند.</a:t>
            </a:r>
            <a:endParaRPr lang="fa-IR" sz="2000" smtClean="0"/>
          </a:p>
          <a:p>
            <a:pPr eaLnBrk="1" hangingPunct="1">
              <a:lnSpc>
                <a:spcPct val="80000"/>
              </a:lnSpc>
              <a:defRPr/>
            </a:pPr>
            <a:r>
              <a:rPr lang="fa-IR" sz="2400" b="1" smtClean="0"/>
              <a:t>1993</a:t>
            </a:r>
          </a:p>
          <a:p>
            <a:pPr lvl="1" eaLnBrk="1" hangingPunct="1">
              <a:lnSpc>
                <a:spcPct val="80000"/>
              </a:lnSpc>
              <a:defRPr/>
            </a:pPr>
            <a:r>
              <a:rPr lang="ar-SA" sz="2000" smtClean="0"/>
              <a:t>برگزاري مسابقات </a:t>
            </a:r>
            <a:r>
              <a:rPr lang="en-US" sz="2000" smtClean="0"/>
              <a:t>Robot J-League</a:t>
            </a:r>
            <a:r>
              <a:rPr lang="ar-SA" sz="2000" smtClean="0"/>
              <a:t> در ژاپن توسط </a:t>
            </a:r>
            <a:r>
              <a:rPr lang="en-US" sz="2000" smtClean="0"/>
              <a:t>Minoru Asada</a:t>
            </a:r>
            <a:r>
              <a:rPr lang="ar-SA" sz="2000" smtClean="0"/>
              <a:t>، </a:t>
            </a:r>
            <a:r>
              <a:rPr lang="en-US" sz="2000" smtClean="0"/>
              <a:t>Yasuo Kuniyoshi</a:t>
            </a:r>
            <a:r>
              <a:rPr lang="ar-SA" sz="2000" smtClean="0"/>
              <a:t> و </a:t>
            </a:r>
            <a:r>
              <a:rPr lang="en-US" sz="2000" smtClean="0"/>
              <a:t>Hiroaki Kitano</a:t>
            </a:r>
            <a:endParaRPr lang="fa-IR" sz="2000" smtClean="0"/>
          </a:p>
          <a:p>
            <a:pPr lvl="1" eaLnBrk="1" hangingPunct="1">
              <a:lnSpc>
                <a:spcPct val="80000"/>
              </a:lnSpc>
              <a:defRPr/>
            </a:pPr>
            <a:r>
              <a:rPr lang="ar-SA" sz="2000" smtClean="0"/>
              <a:t>اولين فراخوان مسابقات جهاني اعلان و قوانين اوليه مسابقات مشخص شد .</a:t>
            </a:r>
            <a:endParaRPr lang="fa-IR" sz="2000" smtClean="0"/>
          </a:p>
          <a:p>
            <a:pPr lvl="1" eaLnBrk="1" hangingPunct="1">
              <a:lnSpc>
                <a:spcPct val="80000"/>
              </a:lnSpc>
              <a:defRPr/>
            </a:pPr>
            <a:r>
              <a:rPr lang="ar-SA" sz="2000" smtClean="0"/>
              <a:t>توسعه نگارش صفر سرور فوتبال به زبان ليسپ و توسعه نگارش اول آن به زبان </a:t>
            </a:r>
            <a:r>
              <a:rPr lang="en-US" sz="2000" smtClean="0"/>
              <a:t>c++</a:t>
            </a:r>
            <a:r>
              <a:rPr lang="ar-SA" sz="2000" smtClean="0"/>
              <a:t> توسط</a:t>
            </a:r>
            <a:r>
              <a:rPr lang="fa-IR" sz="2000" smtClean="0"/>
              <a:t>  </a:t>
            </a:r>
            <a:r>
              <a:rPr lang="en-US" sz="2000" smtClean="0"/>
              <a:t>Ituski Noda</a:t>
            </a:r>
            <a:r>
              <a:rPr lang="fa-IR" sz="1800" smtClean="0"/>
              <a:t> </a:t>
            </a:r>
          </a:p>
          <a:p>
            <a:pPr lvl="1" eaLnBrk="1" hangingPunct="1">
              <a:lnSpc>
                <a:spcPct val="80000"/>
              </a:lnSpc>
              <a:defRPr/>
            </a:pPr>
            <a:endParaRPr lang="fa-IR" sz="1800" smtClean="0"/>
          </a:p>
          <a:p>
            <a:pPr eaLnBrk="1" hangingPunct="1">
              <a:lnSpc>
                <a:spcPct val="80000"/>
              </a:lnSpc>
              <a:defRPr/>
            </a:pPr>
            <a:r>
              <a:rPr lang="fa-IR" sz="2400" b="1" smtClean="0"/>
              <a:t>1995</a:t>
            </a:r>
          </a:p>
          <a:p>
            <a:pPr lvl="1" eaLnBrk="1" hangingPunct="1">
              <a:lnSpc>
                <a:spcPct val="80000"/>
              </a:lnSpc>
              <a:defRPr/>
            </a:pPr>
            <a:r>
              <a:rPr lang="ar-SA" sz="2000" smtClean="0"/>
              <a:t>اولين نمايش عمومي سرور فوتبال</a:t>
            </a:r>
            <a:endParaRPr lang="fa-IR" sz="2000" smtClean="0"/>
          </a:p>
          <a:p>
            <a:pPr lvl="1" eaLnBrk="1" hangingPunct="1">
              <a:lnSpc>
                <a:spcPct val="80000"/>
              </a:lnSpc>
              <a:defRPr/>
            </a:pPr>
            <a:r>
              <a:rPr lang="ar-SA" sz="2000" smtClean="0"/>
              <a:t>تصميم به برگزاري مسابقات پيش روبوکاپ 1996 در کنفرانس </a:t>
            </a:r>
            <a:r>
              <a:rPr lang="en-US" sz="2000" smtClean="0"/>
              <a:t>IJCAI</a:t>
            </a:r>
            <a:endParaRPr lang="fa-IR" sz="2000" smtClean="0"/>
          </a:p>
          <a:p>
            <a:pPr lvl="1" eaLnBrk="1" hangingPunct="1">
              <a:lnSpc>
                <a:spcPct val="80000"/>
              </a:lnSpc>
              <a:defRPr/>
            </a:pPr>
            <a:r>
              <a:rPr lang="ar-SA" sz="2000" smtClean="0"/>
              <a:t>اعلان رسمي مسابقات 1997 در حاشيه کنفرانس </a:t>
            </a:r>
            <a:r>
              <a:rPr lang="en-US" sz="2000" smtClean="0"/>
              <a:t>IJCAI97</a:t>
            </a:r>
            <a:r>
              <a:rPr lang="fa-IR" sz="2000" smtClean="0"/>
              <a:t> </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body" idx="1"/>
          </p:nvPr>
        </p:nvSpPr>
        <p:spPr/>
        <p:txBody>
          <a:bodyPr/>
          <a:lstStyle/>
          <a:p>
            <a:pPr eaLnBrk="1" hangingPunct="1">
              <a:defRPr/>
            </a:pPr>
            <a:r>
              <a:rPr lang="fa-IR" sz="2400" b="1" smtClean="0"/>
              <a:t>1996</a:t>
            </a:r>
            <a:r>
              <a:rPr lang="fa-IR" sz="4800" smtClean="0"/>
              <a:t> </a:t>
            </a:r>
          </a:p>
          <a:p>
            <a:pPr lvl="1" eaLnBrk="1" hangingPunct="1">
              <a:defRPr/>
            </a:pPr>
            <a:r>
              <a:rPr lang="ar-SA" sz="2000" smtClean="0"/>
              <a:t>برگزاري کنفرانس </a:t>
            </a:r>
            <a:r>
              <a:rPr lang="en-US" sz="2000" smtClean="0"/>
              <a:t>IROS-96</a:t>
            </a:r>
            <a:r>
              <a:rPr lang="ar-SA" sz="2000" smtClean="0"/>
              <a:t> در اساکا ژاپن و برگزاري مسابقات پيش روبوکاپ</a:t>
            </a:r>
            <a:endParaRPr lang="fa-IR" sz="2000" smtClean="0"/>
          </a:p>
          <a:p>
            <a:pPr lvl="1" eaLnBrk="1" hangingPunct="1">
              <a:defRPr/>
            </a:pPr>
            <a:r>
              <a:rPr lang="ar-SA" sz="2000" smtClean="0"/>
              <a:t>8 تيم در ليگ شبيه</a:t>
            </a:r>
            <a:r>
              <a:rPr lang="fa-IR" sz="2000" smtClean="0"/>
              <a:t> </a:t>
            </a:r>
            <a:r>
              <a:rPr lang="ar-SA" sz="2000" smtClean="0"/>
              <a:t>سازي شرکت کردند.</a:t>
            </a:r>
            <a:endParaRPr lang="fa-IR" sz="2000" smtClean="0"/>
          </a:p>
          <a:p>
            <a:pPr lvl="1" eaLnBrk="1" hangingPunct="1">
              <a:defRPr/>
            </a:pPr>
            <a:r>
              <a:rPr lang="ar-SA" sz="2000" smtClean="0"/>
              <a:t>نمايش ربات سايز متوسط</a:t>
            </a:r>
            <a:endParaRPr lang="fa-IR" sz="2000" smtClean="0"/>
          </a:p>
          <a:p>
            <a:pPr eaLnBrk="1" hangingPunct="1">
              <a:defRPr/>
            </a:pPr>
            <a:r>
              <a:rPr lang="fa-IR" sz="2400" b="1" smtClean="0"/>
              <a:t>1997</a:t>
            </a:r>
          </a:p>
          <a:p>
            <a:pPr lvl="1" eaLnBrk="1" hangingPunct="1">
              <a:defRPr/>
            </a:pPr>
            <a:r>
              <a:rPr lang="ar-SA" sz="2000" smtClean="0"/>
              <a:t>نقطه</a:t>
            </a:r>
            <a:r>
              <a:rPr lang="fa-IR" sz="2000" smtClean="0"/>
              <a:t> </a:t>
            </a:r>
            <a:r>
              <a:rPr lang="ar-SA" sz="2000" smtClean="0"/>
              <a:t>ي عطفي در تاريخ هوش مصنوعي و رباتيک</a:t>
            </a:r>
            <a:endParaRPr lang="fa-IR" sz="2000" smtClean="0"/>
          </a:p>
          <a:p>
            <a:pPr lvl="2" eaLnBrk="1" hangingPunct="1">
              <a:defRPr/>
            </a:pPr>
            <a:r>
              <a:rPr lang="ar-SA" sz="1800" smtClean="0"/>
              <a:t>شکست قهرمان شطرنج جهان توسط </a:t>
            </a:r>
            <a:r>
              <a:rPr lang="en-US" sz="1800" smtClean="0"/>
              <a:t>IBM Deep Blue</a:t>
            </a:r>
            <a:endParaRPr lang="fa-IR" sz="1800" smtClean="0"/>
          </a:p>
          <a:p>
            <a:pPr lvl="2" eaLnBrk="1" hangingPunct="1">
              <a:defRPr/>
            </a:pPr>
            <a:r>
              <a:rPr lang="ar-SA" sz="1800" smtClean="0"/>
              <a:t>ارسال اولين ربات مسيرياب به مريخ به نام </a:t>
            </a:r>
            <a:r>
              <a:rPr lang="en-US" sz="1800" smtClean="0"/>
              <a:t>Sojourner</a:t>
            </a:r>
            <a:endParaRPr lang="fa-IR" sz="1800" smtClean="0"/>
          </a:p>
          <a:p>
            <a:pPr lvl="2" eaLnBrk="1" hangingPunct="1">
              <a:defRPr/>
            </a:pPr>
            <a:r>
              <a:rPr lang="ar-SA" sz="1800" smtClean="0"/>
              <a:t>برگزاري اولين مسابقات و کنفرانس رسمي روبوکاپ </a:t>
            </a:r>
            <a:endParaRPr lang="fa-IR" sz="1800" smtClean="0"/>
          </a:p>
          <a:p>
            <a:pPr lvl="1" eaLnBrk="1" hangingPunct="1">
              <a:defRPr/>
            </a:pPr>
            <a:r>
              <a:rPr lang="fa-IR" sz="2000" smtClean="0"/>
              <a:t>برگزار</a:t>
            </a:r>
            <a:r>
              <a:rPr lang="ar-SA" sz="2000" smtClean="0"/>
              <a:t>ي</a:t>
            </a:r>
            <a:r>
              <a:rPr lang="fa-IR" sz="2000" smtClean="0"/>
              <a:t> مسابقات </a:t>
            </a:r>
            <a:r>
              <a:rPr lang="ar-SA" sz="2000" smtClean="0"/>
              <a:t>با حضور مجموع 40 تيم و 5000 شرکت کننده</a:t>
            </a:r>
            <a:r>
              <a:rPr lang="en-US" sz="2000" smtClean="0"/>
              <a:t> </a:t>
            </a:r>
          </a:p>
          <a:p>
            <a:pPr eaLnBrk="1" hangingPunct="1">
              <a:defRPr/>
            </a:pPr>
            <a:endParaRPr lang="de-DE" sz="2400" smtClean="0"/>
          </a:p>
        </p:txBody>
      </p:sp>
      <p:sp>
        <p:nvSpPr>
          <p:cNvPr id="119811" name="Rectangle 3"/>
          <p:cNvSpPr>
            <a:spLocks noGrp="1" noChangeArrowheads="1"/>
          </p:cNvSpPr>
          <p:nvPr>
            <p:ph type="title"/>
          </p:nvPr>
        </p:nvSpPr>
        <p:spPr/>
        <p:txBody>
          <a:bodyPr anchorCtr="0"/>
          <a:lstStyle/>
          <a:p>
            <a:pPr eaLnBrk="1" hangingPunct="1">
              <a:defRPr/>
            </a:pPr>
            <a:r>
              <a:rPr lang="fa-IR" smtClean="0"/>
              <a:t>تار</a:t>
            </a:r>
            <a:r>
              <a:rPr lang="ar-SA" smtClean="0"/>
              <a:t>ي</a:t>
            </a:r>
            <a:r>
              <a:rPr lang="fa-IR" smtClean="0"/>
              <a:t>خچه مسابقات روبوکاپ</a:t>
            </a:r>
            <a:endParaRPr 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eaLnBrk="1" hangingPunct="1">
              <a:defRPr/>
            </a:pPr>
            <a:r>
              <a:rPr lang="fa-IR" smtClean="0"/>
              <a:t>اهداف مسابقات روبوکاپ</a:t>
            </a:r>
            <a:endParaRPr lang="en-US" smtClean="0"/>
          </a:p>
        </p:txBody>
      </p:sp>
      <p:sp>
        <p:nvSpPr>
          <p:cNvPr id="120835" name="Rectangle 3"/>
          <p:cNvSpPr>
            <a:spLocks noGrp="1" noChangeArrowheads="1"/>
          </p:cNvSpPr>
          <p:nvPr>
            <p:ph type="body" sz="half" idx="1"/>
          </p:nvPr>
        </p:nvSpPr>
        <p:spPr>
          <a:xfrm>
            <a:off x="1295400" y="1268413"/>
            <a:ext cx="7345363" cy="4897437"/>
          </a:xfrm>
        </p:spPr>
        <p:txBody>
          <a:bodyPr/>
          <a:lstStyle/>
          <a:p>
            <a:pPr marL="0" indent="0" eaLnBrk="1" hangingPunct="1">
              <a:lnSpc>
                <a:spcPct val="90000"/>
              </a:lnSpc>
              <a:defRPr/>
            </a:pPr>
            <a:r>
              <a:rPr lang="ar-SA" sz="2400" b="1" smtClean="0"/>
              <a:t>اهداف</a:t>
            </a:r>
            <a:endParaRPr lang="fa-IR" sz="2400" smtClean="0"/>
          </a:p>
          <a:p>
            <a:pPr marL="457200" lvl="1" indent="0" eaLnBrk="1" hangingPunct="1">
              <a:lnSpc>
                <a:spcPct val="90000"/>
              </a:lnSpc>
              <a:defRPr/>
            </a:pPr>
            <a:r>
              <a:rPr lang="ar-SA" sz="2000" b="1" smtClean="0"/>
              <a:t>سرعت بخشيدن تحقيقات</a:t>
            </a:r>
            <a:r>
              <a:rPr lang="ar-SA" sz="2000" smtClean="0"/>
              <a:t> </a:t>
            </a:r>
            <a:r>
              <a:rPr lang="fa-IR" sz="2000" smtClean="0"/>
              <a:t>: </a:t>
            </a:r>
            <a:r>
              <a:rPr lang="ar-SA" sz="2000" smtClean="0"/>
              <a:t>وسيله‌اي براي سرعت بخشيدن تحقيقات در زمينه هوش مصنوعي و روباتيک با ارئه مسائلي جذاب و مشکل</a:t>
            </a:r>
            <a:endParaRPr lang="fa-IR" sz="2000" b="1" smtClean="0"/>
          </a:p>
          <a:p>
            <a:pPr marL="457200" lvl="1" indent="0" eaLnBrk="1" hangingPunct="1">
              <a:lnSpc>
                <a:spcPct val="90000"/>
              </a:lnSpc>
              <a:defRPr/>
            </a:pPr>
            <a:r>
              <a:rPr lang="ar-SA" sz="2000" b="1" smtClean="0"/>
              <a:t>هدف نمادين</a:t>
            </a:r>
            <a:r>
              <a:rPr lang="ar-SA" sz="2000" smtClean="0"/>
              <a:t> :</a:t>
            </a:r>
            <a:r>
              <a:rPr lang="fa-IR" sz="2000" smtClean="0"/>
              <a:t> </a:t>
            </a:r>
            <a:r>
              <a:rPr lang="ar-SA" sz="2000" smtClean="0"/>
              <a:t>مشکل اما دست‌يافتني </a:t>
            </a:r>
            <a:endParaRPr lang="fa-IR" sz="2000" smtClean="0"/>
          </a:p>
          <a:p>
            <a:pPr marL="457200" lvl="1" indent="0" eaLnBrk="1" hangingPunct="1">
              <a:lnSpc>
                <a:spcPct val="90000"/>
              </a:lnSpc>
              <a:defRPr/>
            </a:pPr>
            <a:r>
              <a:rPr lang="ar-SA" sz="2000" b="1" smtClean="0"/>
              <a:t>پروژه برجسته</a:t>
            </a:r>
            <a:r>
              <a:rPr lang="ar-SA" sz="2000" smtClean="0"/>
              <a:t>:</a:t>
            </a:r>
            <a:endParaRPr lang="fa-IR" sz="2000" smtClean="0"/>
          </a:p>
          <a:p>
            <a:pPr marL="914400" lvl="2" indent="0" eaLnBrk="1" hangingPunct="1">
              <a:lnSpc>
                <a:spcPct val="90000"/>
              </a:lnSpc>
              <a:defRPr/>
            </a:pPr>
            <a:r>
              <a:rPr lang="ar-SA" sz="1800" smtClean="0"/>
              <a:t>نمونه</a:t>
            </a:r>
            <a:r>
              <a:rPr lang="ar-SA" sz="1800" b="1" smtClean="0"/>
              <a:t>:</a:t>
            </a:r>
            <a:r>
              <a:rPr lang="ar-SA" sz="1800" smtClean="0"/>
              <a:t> پروژه آپولو</a:t>
            </a:r>
            <a:endParaRPr lang="fa-IR" sz="1800" smtClean="0"/>
          </a:p>
          <a:p>
            <a:pPr marL="914400" lvl="2" indent="0" eaLnBrk="1" hangingPunct="1">
              <a:lnSpc>
                <a:spcPct val="90000"/>
              </a:lnSpc>
              <a:defRPr/>
            </a:pPr>
            <a:r>
              <a:rPr lang="ar-SA" sz="1800" smtClean="0"/>
              <a:t>جان اف کندي در 1961: فرود يک انسان در ماه و بازگشت آن به سلامت به زمين </a:t>
            </a:r>
            <a:endParaRPr lang="fa-IR" sz="1800" smtClean="0"/>
          </a:p>
          <a:p>
            <a:pPr marL="914400" lvl="2" indent="0" eaLnBrk="1" hangingPunct="1">
              <a:lnSpc>
                <a:spcPct val="90000"/>
              </a:lnSpc>
              <a:defRPr/>
            </a:pPr>
            <a:r>
              <a:rPr lang="ar-SA" sz="1800" smtClean="0"/>
              <a:t>جنبه اقتصادي و يا نظامي مستقيم در کار نيست. </a:t>
            </a:r>
            <a:endParaRPr lang="fa-IR" sz="1800" smtClean="0"/>
          </a:p>
          <a:p>
            <a:pPr marL="914400" lvl="2" indent="0" eaLnBrk="1" hangingPunct="1">
              <a:lnSpc>
                <a:spcPct val="90000"/>
              </a:lnSpc>
              <a:defRPr/>
            </a:pPr>
            <a:r>
              <a:rPr lang="ar-SA" sz="1800" b="1" smtClean="0"/>
              <a:t>"قدم کوچکي براي يک انسان و قدم بزرگي براي بشريت"</a:t>
            </a:r>
            <a:endParaRPr lang="fa-IR" sz="1800" smtClean="0"/>
          </a:p>
          <a:p>
            <a:pPr marL="457200" lvl="1" indent="0" eaLnBrk="1" hangingPunct="1">
              <a:lnSpc>
                <a:spcPct val="90000"/>
              </a:lnSpc>
              <a:defRPr/>
            </a:pPr>
            <a:r>
              <a:rPr lang="fa-IR" sz="2000" b="1" smtClean="0"/>
              <a:t>ز</a:t>
            </a:r>
            <a:r>
              <a:rPr lang="ar-SA" sz="2000" b="1" smtClean="0"/>
              <a:t>ي</a:t>
            </a:r>
            <a:r>
              <a:rPr lang="fa-IR" sz="2000" b="1" smtClean="0"/>
              <a:t>راهداف: </a:t>
            </a:r>
            <a:r>
              <a:rPr lang="ar-SA" sz="2000" smtClean="0"/>
              <a:t>تعريف هدف کلي روبوکاپ زير اهداف ديگري ايجاد مي‌کند.</a:t>
            </a:r>
            <a:endParaRPr lang="fa-IR" sz="2000" b="1" smtClean="0"/>
          </a:p>
          <a:p>
            <a:pPr marL="457200" lvl="1" indent="0" eaLnBrk="1" hangingPunct="1">
              <a:lnSpc>
                <a:spcPct val="90000"/>
              </a:lnSpc>
              <a:defRPr/>
            </a:pPr>
            <a:r>
              <a:rPr lang="ar-SA" sz="2000" b="1" smtClean="0"/>
              <a:t>تعريف يک مسأله استاندارد:</a:t>
            </a:r>
            <a:r>
              <a:rPr lang="fa-IR" sz="2000" b="1" smtClean="0"/>
              <a:t> </a:t>
            </a:r>
            <a:r>
              <a:rPr lang="ar-SA" sz="2000" smtClean="0"/>
              <a:t>روبوکاپ مسأله</a:t>
            </a:r>
            <a:r>
              <a:rPr lang="fa-IR" sz="2000" smtClean="0"/>
              <a:t> ا</a:t>
            </a:r>
            <a:r>
              <a:rPr lang="ar-SA" sz="2000" smtClean="0"/>
              <a:t>ي استاندارد براي آزمايس تئوريها الگوريتم‌ها و معماريهاست.</a:t>
            </a:r>
            <a:r>
              <a:rPr lang="en-US" sz="2000" smtClean="0"/>
              <a:t> </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defRPr/>
            </a:pPr>
            <a:r>
              <a:rPr lang="fa-IR" smtClean="0"/>
              <a:t>سازمان روبوکاپ</a:t>
            </a:r>
            <a:endParaRPr lang="en-US" smtClean="0"/>
          </a:p>
        </p:txBody>
      </p:sp>
      <p:sp>
        <p:nvSpPr>
          <p:cNvPr id="121859" name="Rectangle 3"/>
          <p:cNvSpPr>
            <a:spLocks noGrp="1" noChangeArrowheads="1"/>
          </p:cNvSpPr>
          <p:nvPr>
            <p:ph type="body" idx="1"/>
          </p:nvPr>
        </p:nvSpPr>
        <p:spPr/>
        <p:txBody>
          <a:bodyPr/>
          <a:lstStyle/>
          <a:p>
            <a:pPr eaLnBrk="1" hangingPunct="1">
              <a:lnSpc>
                <a:spcPct val="80000"/>
              </a:lnSpc>
              <a:defRPr/>
            </a:pPr>
            <a:r>
              <a:rPr lang="ar-SA" sz="2800" b="1" smtClean="0"/>
              <a:t>فدراسيون روبوکاپ</a:t>
            </a:r>
            <a:endParaRPr lang="fa-IR" sz="2800" smtClean="0"/>
          </a:p>
          <a:p>
            <a:pPr lvl="1" eaLnBrk="1" hangingPunct="1">
              <a:lnSpc>
                <a:spcPct val="80000"/>
              </a:lnSpc>
              <a:defRPr/>
            </a:pPr>
            <a:r>
              <a:rPr lang="fa-IR" sz="2400" smtClean="0"/>
              <a:t>مسئول برگزار</a:t>
            </a:r>
            <a:r>
              <a:rPr lang="ar-SA" sz="2400" smtClean="0"/>
              <a:t>ي</a:t>
            </a:r>
            <a:r>
              <a:rPr lang="fa-IR" sz="2400" smtClean="0"/>
              <a:t> مسابقات رسم</a:t>
            </a:r>
            <a:r>
              <a:rPr lang="ar-SA" sz="2400" smtClean="0"/>
              <a:t>ي</a:t>
            </a:r>
            <a:r>
              <a:rPr lang="fa-IR" sz="2400" smtClean="0"/>
              <a:t> و ساليانه  روبوکاپ</a:t>
            </a:r>
            <a:endParaRPr lang="en-US" sz="2400" smtClean="0"/>
          </a:p>
          <a:p>
            <a:pPr lvl="1" eaLnBrk="1" hangingPunct="1">
              <a:lnSpc>
                <a:spcPct val="80000"/>
              </a:lnSpc>
              <a:defRPr/>
            </a:pPr>
            <a:r>
              <a:rPr lang="ar-SA" sz="2400" smtClean="0"/>
              <a:t>سازماني بين المللي که در سوئيس ثبت شده است.</a:t>
            </a:r>
            <a:endParaRPr lang="fa-IR" sz="2400" smtClean="0"/>
          </a:p>
          <a:p>
            <a:pPr lvl="1" eaLnBrk="1" hangingPunct="1">
              <a:lnSpc>
                <a:spcPct val="80000"/>
              </a:lnSpc>
              <a:defRPr/>
            </a:pPr>
            <a:r>
              <a:rPr lang="ar-SA" sz="2400" smtClean="0"/>
              <a:t>داراي ريئس، هيت ريئسه و هيئت اجرايي مي</a:t>
            </a:r>
            <a:r>
              <a:rPr lang="en-US" sz="2400" smtClean="0"/>
              <a:t> </a:t>
            </a:r>
            <a:r>
              <a:rPr lang="ar-SA" sz="2400" smtClean="0"/>
              <a:t>باشد.</a:t>
            </a:r>
            <a:endParaRPr lang="fa-IR" sz="2400" smtClean="0"/>
          </a:p>
          <a:p>
            <a:pPr lvl="1" eaLnBrk="1" hangingPunct="1">
              <a:lnSpc>
                <a:spcPct val="80000"/>
              </a:lnSpc>
              <a:defRPr/>
            </a:pPr>
            <a:r>
              <a:rPr lang="ar-SA" sz="2400" smtClean="0"/>
              <a:t>ريس فعلي : </a:t>
            </a:r>
            <a:r>
              <a:rPr lang="en-US" sz="2400" smtClean="0"/>
              <a:t>Minoru Asada </a:t>
            </a:r>
            <a:r>
              <a:rPr lang="fa-IR" sz="2400" smtClean="0"/>
              <a:t> </a:t>
            </a:r>
            <a:r>
              <a:rPr lang="ar-SA" sz="2400" smtClean="0"/>
              <a:t>از دانشگاه اساکا ژاپن</a:t>
            </a:r>
            <a:endParaRPr lang="fa-IR" sz="2400" smtClean="0"/>
          </a:p>
          <a:p>
            <a:pPr lvl="1" eaLnBrk="1" hangingPunct="1">
              <a:lnSpc>
                <a:spcPct val="80000"/>
              </a:lnSpc>
              <a:defRPr/>
            </a:pPr>
            <a:r>
              <a:rPr lang="ar-SA" sz="2400" smtClean="0"/>
              <a:t>هيئت اجرايي شامل هيئت ريئسه و نمايندگان هر ليگ مي</a:t>
            </a:r>
            <a:r>
              <a:rPr lang="en-US" sz="2400" smtClean="0"/>
              <a:t> </a:t>
            </a:r>
            <a:r>
              <a:rPr lang="ar-SA" sz="2400" smtClean="0"/>
              <a:t>باشد.</a:t>
            </a:r>
            <a:endParaRPr lang="fa-IR" sz="2400" b="1" smtClean="0"/>
          </a:p>
          <a:p>
            <a:pPr eaLnBrk="1" hangingPunct="1">
              <a:lnSpc>
                <a:spcPct val="80000"/>
              </a:lnSpc>
              <a:defRPr/>
            </a:pPr>
            <a:r>
              <a:rPr lang="ar-SA" sz="2800" b="1" smtClean="0"/>
              <a:t>کميته</a:t>
            </a:r>
            <a:r>
              <a:rPr lang="en-US" sz="2800" b="1" smtClean="0"/>
              <a:t> </a:t>
            </a:r>
            <a:r>
              <a:rPr lang="ar-SA" sz="2800" b="1" smtClean="0"/>
              <a:t>هاي ملي</a:t>
            </a:r>
            <a:endParaRPr lang="fa-IR" sz="2800" smtClean="0"/>
          </a:p>
          <a:p>
            <a:pPr lvl="1" eaLnBrk="1" hangingPunct="1">
              <a:lnSpc>
                <a:spcPct val="80000"/>
              </a:lnSpc>
              <a:defRPr/>
            </a:pPr>
            <a:r>
              <a:rPr lang="ar-SA" sz="2400" smtClean="0"/>
              <a:t>اسکانديناوي</a:t>
            </a:r>
            <a:endParaRPr lang="fa-IR" sz="2400" smtClean="0"/>
          </a:p>
          <a:p>
            <a:pPr lvl="1" eaLnBrk="1" hangingPunct="1">
              <a:lnSpc>
                <a:spcPct val="80000"/>
              </a:lnSpc>
              <a:defRPr/>
            </a:pPr>
            <a:r>
              <a:rPr lang="ar-SA" sz="2400" smtClean="0"/>
              <a:t>آمريکا</a:t>
            </a:r>
            <a:endParaRPr lang="fa-IR" sz="2400" smtClean="0"/>
          </a:p>
          <a:p>
            <a:pPr lvl="1" eaLnBrk="1" hangingPunct="1">
              <a:lnSpc>
                <a:spcPct val="80000"/>
              </a:lnSpc>
              <a:defRPr/>
            </a:pPr>
            <a:r>
              <a:rPr lang="ar-SA" sz="2400" smtClean="0"/>
              <a:t>فرانسه</a:t>
            </a:r>
            <a:endParaRPr lang="fa-IR" sz="2400" smtClean="0"/>
          </a:p>
          <a:p>
            <a:pPr lvl="1" eaLnBrk="1" hangingPunct="1">
              <a:lnSpc>
                <a:spcPct val="80000"/>
              </a:lnSpc>
              <a:defRPr/>
            </a:pPr>
            <a:r>
              <a:rPr lang="ar-SA" sz="2400" smtClean="0"/>
              <a:t>ايتاليا</a:t>
            </a:r>
            <a:endParaRPr lang="fa-IR" sz="2400" smtClean="0"/>
          </a:p>
        </p:txBody>
      </p:sp>
      <p:sp>
        <p:nvSpPr>
          <p:cNvPr id="53252" name="Text Box 4"/>
          <p:cNvSpPr txBox="1">
            <a:spLocks noChangeArrowheads="1"/>
          </p:cNvSpPr>
          <p:nvPr/>
        </p:nvSpPr>
        <p:spPr bwMode="auto">
          <a:xfrm>
            <a:off x="5334000" y="4419600"/>
            <a:ext cx="736600" cy="1558925"/>
          </a:xfrm>
          <a:prstGeom prst="rect">
            <a:avLst/>
          </a:prstGeom>
          <a:noFill/>
          <a:ln w="9525">
            <a:noFill/>
            <a:miter lim="800000"/>
            <a:headEnd/>
            <a:tailEnd/>
          </a:ln>
        </p:spPr>
        <p:txBody>
          <a:bodyPr>
            <a:spAutoFit/>
          </a:bodyPr>
          <a:lstStyle/>
          <a:p>
            <a:pPr>
              <a:buFontTx/>
              <a:buChar char="-"/>
            </a:pPr>
            <a:r>
              <a:rPr lang="ar-SA" sz="1600">
                <a:latin typeface="Times New Roman" pitchFamily="18" charset="0"/>
                <a:cs typeface="Nazanin" pitchFamily="2" charset="-78"/>
              </a:rPr>
              <a:t>آلمان</a:t>
            </a:r>
            <a:endParaRPr lang="fa-IR" sz="1600">
              <a:latin typeface="Times New Roman" pitchFamily="18" charset="0"/>
              <a:cs typeface="Nazanin" pitchFamily="2" charset="-78"/>
            </a:endParaRPr>
          </a:p>
          <a:p>
            <a:pPr>
              <a:buFontTx/>
              <a:buChar char="-"/>
            </a:pPr>
            <a:r>
              <a:rPr lang="ar-SA" sz="1600">
                <a:latin typeface="Times New Roman" pitchFamily="18" charset="0"/>
                <a:cs typeface="Nazanin" pitchFamily="2" charset="-78"/>
              </a:rPr>
              <a:t>هلند</a:t>
            </a:r>
            <a:endParaRPr lang="fa-IR" sz="1600">
              <a:latin typeface="Times New Roman" pitchFamily="18" charset="0"/>
              <a:cs typeface="Nazanin" pitchFamily="2" charset="-78"/>
            </a:endParaRPr>
          </a:p>
          <a:p>
            <a:pPr>
              <a:buFontTx/>
              <a:buChar char="-"/>
            </a:pPr>
            <a:r>
              <a:rPr lang="ar-SA" sz="1600">
                <a:latin typeface="Times New Roman" pitchFamily="18" charset="0"/>
                <a:cs typeface="Nazanin" pitchFamily="2" charset="-78"/>
              </a:rPr>
              <a:t>سنگاپور</a:t>
            </a:r>
            <a:endParaRPr lang="fa-IR" sz="1600">
              <a:latin typeface="Times New Roman" pitchFamily="18" charset="0"/>
              <a:cs typeface="Nazanin" pitchFamily="2" charset="-78"/>
            </a:endParaRPr>
          </a:p>
          <a:p>
            <a:pPr>
              <a:buFontTx/>
              <a:buChar char="-"/>
            </a:pPr>
            <a:r>
              <a:rPr lang="ar-SA" sz="1600">
                <a:latin typeface="Times New Roman" pitchFamily="18" charset="0"/>
                <a:cs typeface="Nazanin" pitchFamily="2" charset="-78"/>
              </a:rPr>
              <a:t>ژاپن</a:t>
            </a:r>
            <a:endParaRPr lang="fa-IR" sz="1600">
              <a:latin typeface="Times New Roman" pitchFamily="18" charset="0"/>
              <a:cs typeface="Nazanin" pitchFamily="2" charset="-78"/>
            </a:endParaRPr>
          </a:p>
          <a:p>
            <a:pPr>
              <a:buFontTx/>
              <a:buChar char="-"/>
            </a:pPr>
            <a:r>
              <a:rPr lang="fa-IR" sz="1600">
                <a:latin typeface="Times New Roman" pitchFamily="18" charset="0"/>
                <a:cs typeface="Nazanin" pitchFamily="2" charset="-78"/>
              </a:rPr>
              <a:t>ايران</a:t>
            </a:r>
            <a:endParaRPr lang="de-DE" sz="1600">
              <a:latin typeface="Times New Roman" pitchFamily="18" charset="0"/>
              <a:cs typeface="Nazanin" pitchFamily="2" charset="-78"/>
            </a:endParaRPr>
          </a:p>
          <a:p>
            <a:pPr>
              <a:buFontTx/>
              <a:buChar char="-"/>
            </a:pPr>
            <a:endParaRPr lang="de-DE" sz="1600" b="1">
              <a:latin typeface="Times New Roman" pitchFamily="18" charset="0"/>
              <a:cs typeface="Nazanin" pitchFamily="2" charset="-78"/>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algn="r" eaLnBrk="1" hangingPunct="1">
              <a:defRPr/>
            </a:pPr>
            <a:r>
              <a:rPr lang="fa-IR" smtClean="0"/>
              <a:t>آشنا</a:t>
            </a:r>
            <a:r>
              <a:rPr lang="ar-SA" smtClean="0"/>
              <a:t>يي</a:t>
            </a:r>
            <a:r>
              <a:rPr lang="fa-IR" smtClean="0"/>
              <a:t> با ل</a:t>
            </a:r>
            <a:r>
              <a:rPr lang="ar-SA" smtClean="0"/>
              <a:t>ي</a:t>
            </a:r>
            <a:r>
              <a:rPr lang="fa-IR" smtClean="0"/>
              <a:t>گ های مختلف روبوکاپ</a:t>
            </a:r>
            <a:endParaRPr lang="en-US" smtClean="0"/>
          </a:p>
        </p:txBody>
      </p:sp>
      <p:sp>
        <p:nvSpPr>
          <p:cNvPr id="116739" name="Rectangle 3"/>
          <p:cNvSpPr>
            <a:spLocks noGrp="1" noChangeArrowheads="1"/>
          </p:cNvSpPr>
          <p:nvPr>
            <p:ph type="body" idx="1"/>
          </p:nvPr>
        </p:nvSpPr>
        <p:spPr/>
        <p:txBody>
          <a:bodyPr/>
          <a:lstStyle/>
          <a:p>
            <a:pPr eaLnBrk="1" hangingPunct="1">
              <a:lnSpc>
                <a:spcPct val="80000"/>
              </a:lnSpc>
              <a:defRPr/>
            </a:pPr>
            <a:r>
              <a:rPr lang="fa-IR" sz="2800" smtClean="0"/>
              <a:t>ل</a:t>
            </a:r>
            <a:r>
              <a:rPr lang="ar-SA" sz="2800" smtClean="0"/>
              <a:t>ي</a:t>
            </a:r>
            <a:r>
              <a:rPr lang="fa-IR" sz="2800" smtClean="0"/>
              <a:t>گ ها</a:t>
            </a:r>
            <a:r>
              <a:rPr lang="ar-SA" sz="2800" smtClean="0"/>
              <a:t>ي</a:t>
            </a:r>
            <a:r>
              <a:rPr lang="fa-IR" sz="2800" smtClean="0"/>
              <a:t> رباتها</a:t>
            </a:r>
            <a:r>
              <a:rPr lang="ar-SA" sz="2800" smtClean="0"/>
              <a:t>ي</a:t>
            </a:r>
            <a:r>
              <a:rPr lang="fa-IR" sz="2800" smtClean="0"/>
              <a:t> واقعی</a:t>
            </a:r>
            <a:endParaRPr lang="en-US" sz="2800" smtClean="0"/>
          </a:p>
          <a:p>
            <a:pPr marL="692150" lvl="1" indent="-347663" eaLnBrk="1" hangingPunct="1">
              <a:lnSpc>
                <a:spcPct val="80000"/>
              </a:lnSpc>
              <a:defRPr/>
            </a:pPr>
            <a:r>
              <a:rPr lang="fa-IR" sz="2400" smtClean="0"/>
              <a:t>ليگ ربات ها</a:t>
            </a:r>
            <a:r>
              <a:rPr lang="ar-SA" sz="2400" smtClean="0"/>
              <a:t>ي</a:t>
            </a:r>
            <a:r>
              <a:rPr lang="fa-IR" sz="2400" smtClean="0"/>
              <a:t> اندازه کوچک</a:t>
            </a:r>
            <a:endParaRPr lang="en-US" sz="2400" smtClean="0"/>
          </a:p>
          <a:p>
            <a:pPr marL="692150" lvl="1" indent="-347663" eaLnBrk="1" hangingPunct="1">
              <a:lnSpc>
                <a:spcPct val="80000"/>
              </a:lnSpc>
              <a:defRPr/>
            </a:pPr>
            <a:r>
              <a:rPr lang="fa-IR" sz="2400" smtClean="0"/>
              <a:t>ليگ ربات ها</a:t>
            </a:r>
            <a:r>
              <a:rPr lang="ar-SA" sz="2400" smtClean="0"/>
              <a:t>ي</a:t>
            </a:r>
            <a:r>
              <a:rPr lang="fa-IR" sz="2400" smtClean="0"/>
              <a:t> اندازه متوسط</a:t>
            </a:r>
            <a:endParaRPr lang="en-US" sz="2400" smtClean="0"/>
          </a:p>
          <a:p>
            <a:pPr marL="692150" lvl="1" indent="-347663" eaLnBrk="1" hangingPunct="1">
              <a:lnSpc>
                <a:spcPct val="80000"/>
              </a:lnSpc>
              <a:defRPr/>
            </a:pPr>
            <a:r>
              <a:rPr lang="fa-IR" sz="2400" smtClean="0"/>
              <a:t>ليگ ربات های سون</a:t>
            </a:r>
            <a:r>
              <a:rPr lang="ar-SA" sz="2400" smtClean="0"/>
              <a:t>ي</a:t>
            </a:r>
            <a:endParaRPr lang="en-US" sz="2400" smtClean="0"/>
          </a:p>
          <a:p>
            <a:pPr marL="692150" lvl="1" indent="-347663" eaLnBrk="1" hangingPunct="1">
              <a:lnSpc>
                <a:spcPct val="80000"/>
              </a:lnSpc>
              <a:defRPr/>
            </a:pPr>
            <a:r>
              <a:rPr lang="fa-IR" sz="2400" smtClean="0"/>
              <a:t>ليگ ربات های انسان نما</a:t>
            </a:r>
            <a:endParaRPr lang="en-US" sz="2400" smtClean="0"/>
          </a:p>
          <a:p>
            <a:pPr marL="692150" lvl="1" indent="-347663" eaLnBrk="1" hangingPunct="1">
              <a:lnSpc>
                <a:spcPct val="80000"/>
              </a:lnSpc>
              <a:defRPr/>
            </a:pPr>
            <a:r>
              <a:rPr lang="fa-IR" sz="2400" smtClean="0"/>
              <a:t>ليگ ربات ها</a:t>
            </a:r>
            <a:r>
              <a:rPr lang="ar-SA" sz="2400" smtClean="0"/>
              <a:t>ي</a:t>
            </a:r>
            <a:r>
              <a:rPr lang="fa-IR" sz="2400" smtClean="0"/>
              <a:t> امداد</a:t>
            </a:r>
            <a:endParaRPr lang="en-US" sz="2400" smtClean="0"/>
          </a:p>
          <a:p>
            <a:pPr marL="692150" lvl="1" indent="-347663" eaLnBrk="1" hangingPunct="1">
              <a:lnSpc>
                <a:spcPct val="80000"/>
              </a:lnSpc>
              <a:defRPr/>
            </a:pPr>
            <a:r>
              <a:rPr lang="fa-IR" sz="2400" smtClean="0"/>
              <a:t>ل</a:t>
            </a:r>
            <a:r>
              <a:rPr lang="ar-SA" sz="2400" smtClean="0"/>
              <a:t>ي</a:t>
            </a:r>
            <a:r>
              <a:rPr lang="fa-IR" sz="2400" smtClean="0"/>
              <a:t>گ نوجوانان</a:t>
            </a:r>
            <a:endParaRPr lang="en-US" sz="2400" smtClean="0"/>
          </a:p>
          <a:p>
            <a:pPr eaLnBrk="1" hangingPunct="1">
              <a:lnSpc>
                <a:spcPct val="80000"/>
              </a:lnSpc>
              <a:defRPr/>
            </a:pPr>
            <a:r>
              <a:rPr lang="fa-IR" sz="2800" smtClean="0"/>
              <a:t>ليگ ها</a:t>
            </a:r>
            <a:r>
              <a:rPr lang="ar-SA" sz="2800" smtClean="0"/>
              <a:t>ي</a:t>
            </a:r>
            <a:r>
              <a:rPr lang="fa-IR" sz="2800" smtClean="0"/>
              <a:t> شب</a:t>
            </a:r>
            <a:r>
              <a:rPr lang="ar-SA" sz="2800" smtClean="0"/>
              <a:t>ي</a:t>
            </a:r>
            <a:r>
              <a:rPr lang="fa-IR" sz="2800" smtClean="0"/>
              <a:t>ه ساز</a:t>
            </a:r>
            <a:r>
              <a:rPr lang="ar-SA" sz="2800" smtClean="0"/>
              <a:t>ي</a:t>
            </a:r>
            <a:endParaRPr lang="en-US" sz="2800" smtClean="0"/>
          </a:p>
          <a:p>
            <a:pPr marL="692150" lvl="1" indent="-347663" eaLnBrk="1" hangingPunct="1">
              <a:lnSpc>
                <a:spcPct val="80000"/>
              </a:lnSpc>
              <a:defRPr/>
            </a:pPr>
            <a:r>
              <a:rPr lang="fa-IR" sz="2400" smtClean="0"/>
              <a:t>شبیه</a:t>
            </a:r>
            <a:r>
              <a:rPr lang="en-US" sz="2400" smtClean="0"/>
              <a:t> </a:t>
            </a:r>
            <a:r>
              <a:rPr lang="fa-IR" sz="2400" smtClean="0"/>
              <a:t>سازی</a:t>
            </a:r>
            <a:r>
              <a:rPr lang="en-US" sz="2400" smtClean="0"/>
              <a:t> </a:t>
            </a:r>
            <a:r>
              <a:rPr lang="fa-IR" sz="2400" smtClean="0"/>
              <a:t>فوتبال</a:t>
            </a:r>
            <a:endParaRPr lang="en-US" sz="2400" smtClean="0"/>
          </a:p>
          <a:p>
            <a:pPr marL="692150" lvl="1" indent="-347663" eaLnBrk="1" hangingPunct="1">
              <a:lnSpc>
                <a:spcPct val="80000"/>
              </a:lnSpc>
              <a:defRPr/>
            </a:pPr>
            <a:r>
              <a:rPr lang="fa-IR" sz="2400" smtClean="0"/>
              <a:t>شبیه</a:t>
            </a:r>
            <a:r>
              <a:rPr lang="en-US" sz="2400" smtClean="0"/>
              <a:t> </a:t>
            </a:r>
            <a:r>
              <a:rPr lang="fa-IR" sz="2400" smtClean="0"/>
              <a:t>سازی</a:t>
            </a:r>
            <a:r>
              <a:rPr lang="en-US" sz="2400" smtClean="0"/>
              <a:t> </a:t>
            </a:r>
            <a:r>
              <a:rPr lang="fa-IR" sz="2400" smtClean="0"/>
              <a:t>امداد</a:t>
            </a:r>
            <a:endParaRPr lang="en-US" sz="240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eaLnBrk="1" hangingPunct="1">
              <a:defRPr/>
            </a:pPr>
            <a:r>
              <a:rPr lang="fa-IR" smtClean="0"/>
              <a:t>ليگ ربات ها</a:t>
            </a:r>
            <a:r>
              <a:rPr lang="ar-SA" smtClean="0"/>
              <a:t>ي</a:t>
            </a:r>
            <a:r>
              <a:rPr lang="fa-IR" smtClean="0"/>
              <a:t> سون</a:t>
            </a:r>
            <a:r>
              <a:rPr lang="ar-SA" smtClean="0"/>
              <a:t>ي</a:t>
            </a:r>
            <a:r>
              <a:rPr lang="fa-IR" smtClean="0"/>
              <a:t>-نما</a:t>
            </a:r>
            <a:r>
              <a:rPr lang="ar-SA" smtClean="0"/>
              <a:t>ي</a:t>
            </a:r>
            <a:r>
              <a:rPr lang="fa-IR" smtClean="0"/>
              <a:t> کل</a:t>
            </a:r>
            <a:r>
              <a:rPr lang="ar-SA" smtClean="0"/>
              <a:t>ي</a:t>
            </a:r>
            <a:r>
              <a:rPr lang="fa-IR" smtClean="0"/>
              <a:t> باز</a:t>
            </a:r>
            <a:r>
              <a:rPr lang="ar-SA" smtClean="0"/>
              <a:t>ي</a:t>
            </a:r>
            <a:endParaRPr lang="de-DE" smtClean="0"/>
          </a:p>
        </p:txBody>
      </p:sp>
      <p:pic>
        <p:nvPicPr>
          <p:cNvPr id="123907" name="1.mpeg">
            <a:hlinkClick r:id="" action="ppaction://media"/>
          </p:cNvPr>
          <p:cNvPicPr>
            <a:picLocks noGrp="1" noRot="1" noChangeAspect="1" noChangeArrowheads="1"/>
          </p:cNvPicPr>
          <p:nvPr>
            <p:ph idx="1"/>
            <a:videoFile r:link="rId1"/>
          </p:nvPr>
        </p:nvPicPr>
        <p:blipFill>
          <a:blip r:embed="rId3"/>
          <a:srcRect/>
          <a:stretch>
            <a:fillRect/>
          </a:stretch>
        </p:blipFill>
        <p:spPr>
          <a:xfrm>
            <a:off x="1476375" y="1290638"/>
            <a:ext cx="6840538" cy="513080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3907"/>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123907"/>
                                        </p:tgtEl>
                                      </p:cBhvr>
                                    </p:cmd>
                                  </p:childTnLst>
                                </p:cTn>
                              </p:par>
                            </p:childTnLst>
                          </p:cTn>
                        </p:par>
                      </p:childTnLst>
                    </p:cTn>
                  </p:par>
                </p:childTnLst>
              </p:cTn>
              <p:nextCondLst>
                <p:cond evt="onClick" delay="0">
                  <p:tgtEl>
                    <p:spTgt spid="123907"/>
                  </p:tgtEl>
                </p:cond>
              </p:nextCondLst>
            </p:seq>
            <p:video>
              <p:cMediaNode>
                <p:cTn id="7" fill="hold" display="0">
                  <p:stCondLst>
                    <p:cond delay="indefinite"/>
                  </p:stCondLst>
                  <p:endCondLst>
                    <p:cond evt="onNext" delay="0">
                      <p:tgtEl>
                        <p:sldTgt/>
                      </p:tgtEl>
                    </p:cond>
                    <p:cond evt="onPrev" delay="0">
                      <p:tgtEl>
                        <p:sldTgt/>
                      </p:tgtEl>
                    </p:cond>
                  </p:endCondLst>
                </p:cTn>
                <p:tgtEl>
                  <p:spTgt spid="123907"/>
                </p:tgtEl>
              </p:cMediaNode>
            </p:vide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nchor="b" anchorCtr="0"/>
          <a:lstStyle/>
          <a:p>
            <a:pPr eaLnBrk="1" hangingPunct="1">
              <a:defRPr/>
            </a:pPr>
            <a:r>
              <a:rPr lang="fa-IR" smtClean="0"/>
              <a:t>ليگ ربات ها</a:t>
            </a:r>
            <a:r>
              <a:rPr lang="ar-SA" smtClean="0"/>
              <a:t>ي</a:t>
            </a:r>
            <a:r>
              <a:rPr lang="fa-IR" smtClean="0"/>
              <a:t> اندازه کوچک </a:t>
            </a:r>
            <a:endParaRPr lang="en-US" smtClean="0"/>
          </a:p>
        </p:txBody>
      </p:sp>
      <p:pic>
        <p:nvPicPr>
          <p:cNvPr id="124931" name="MOV00296.MPG">
            <a:hlinkClick r:id="" action="ppaction://media"/>
          </p:cNvPr>
          <p:cNvPicPr>
            <a:picLocks noRot="1" noChangeAspect="1" noChangeArrowheads="1"/>
          </p:cNvPicPr>
          <p:nvPr>
            <p:ph sz="half" idx="2"/>
            <a:videoFile r:link="rId1"/>
          </p:nvPr>
        </p:nvPicPr>
        <p:blipFill>
          <a:blip r:embed="rId3"/>
          <a:srcRect/>
          <a:stretch>
            <a:fillRect/>
          </a:stretch>
        </p:blipFill>
        <p:spPr>
          <a:xfrm>
            <a:off x="1116013" y="1303338"/>
            <a:ext cx="7056437" cy="5294312"/>
          </a:xfr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4931"/>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124931"/>
                                        </p:tgtEl>
                                      </p:cBhvr>
                                    </p:cmd>
                                  </p:childTnLst>
                                </p:cTn>
                              </p:par>
                            </p:childTnLst>
                          </p:cTn>
                        </p:par>
                      </p:childTnLst>
                    </p:cTn>
                  </p:par>
                </p:childTnLst>
              </p:cTn>
              <p:nextCondLst>
                <p:cond evt="onClick" delay="0">
                  <p:tgtEl>
                    <p:spTgt spid="124931"/>
                  </p:tgtEl>
                </p:cond>
              </p:nextCondLst>
            </p:seq>
            <p:video>
              <p:cMediaNode>
                <p:cTn id="7" fill="hold" display="0">
                  <p:stCondLst>
                    <p:cond delay="indefinite"/>
                  </p:stCondLst>
                  <p:endCondLst>
                    <p:cond evt="onNext" delay="0">
                      <p:tgtEl>
                        <p:sldTgt/>
                      </p:tgtEl>
                    </p:cond>
                    <p:cond evt="onPrev" delay="0">
                      <p:tgtEl>
                        <p:sldTgt/>
                      </p:tgtEl>
                    </p:cond>
                  </p:endCondLst>
                </p:cTn>
                <p:tgtEl>
                  <p:spTgt spid="124931"/>
                </p:tgtEl>
              </p:cMediaNode>
            </p:vide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eaLnBrk="1" hangingPunct="1">
              <a:defRPr/>
            </a:pPr>
            <a:r>
              <a:rPr lang="fa-IR" smtClean="0"/>
              <a:t>ليگ ربات ها</a:t>
            </a:r>
            <a:r>
              <a:rPr lang="ar-SA" smtClean="0"/>
              <a:t>ي</a:t>
            </a:r>
            <a:r>
              <a:rPr lang="fa-IR" smtClean="0"/>
              <a:t> اندازه متوسط - ربات</a:t>
            </a:r>
            <a:endParaRPr lang="en-US" smtClean="0"/>
          </a:p>
        </p:txBody>
      </p:sp>
      <p:sp>
        <p:nvSpPr>
          <p:cNvPr id="130051" name="Rectangle 3"/>
          <p:cNvSpPr>
            <a:spLocks noGrp="1" noChangeArrowheads="1"/>
          </p:cNvSpPr>
          <p:nvPr>
            <p:ph type="body" sz="half" idx="1"/>
          </p:nvPr>
        </p:nvSpPr>
        <p:spPr>
          <a:xfrm>
            <a:off x="4716463" y="1341438"/>
            <a:ext cx="3708400" cy="4525962"/>
          </a:xfrm>
        </p:spPr>
        <p:txBody>
          <a:bodyPr/>
          <a:lstStyle/>
          <a:p>
            <a:pPr marL="0" indent="0" eaLnBrk="1" hangingPunct="1">
              <a:defRPr/>
            </a:pPr>
            <a:r>
              <a:rPr lang="fa-IR" sz="2800" b="1" smtClean="0"/>
              <a:t>و</a:t>
            </a:r>
            <a:r>
              <a:rPr lang="ar-SA" sz="2400" b="1" smtClean="0">
                <a:latin typeface="Times New Roman" pitchFamily="18" charset="0"/>
                <a:cs typeface="Times New Roman" pitchFamily="18" charset="0"/>
              </a:rPr>
              <a:t>ي</a:t>
            </a:r>
            <a:r>
              <a:rPr lang="fa-IR" sz="2400" b="1" smtClean="0">
                <a:latin typeface="Times New Roman" pitchFamily="18" charset="0"/>
                <a:cs typeface="Times New Roman" pitchFamily="18" charset="0"/>
              </a:rPr>
              <a:t>ژگ</a:t>
            </a:r>
            <a:r>
              <a:rPr lang="ar-SA" sz="2400" b="1" smtClean="0">
                <a:latin typeface="Times New Roman" pitchFamily="18" charset="0"/>
                <a:cs typeface="Times New Roman" pitchFamily="18" charset="0"/>
              </a:rPr>
              <a:t>ي</a:t>
            </a:r>
            <a:r>
              <a:rPr lang="fa-IR" sz="2400" b="1" smtClean="0">
                <a:latin typeface="Times New Roman" pitchFamily="18" charset="0"/>
                <a:cs typeface="Times New Roman" pitchFamily="18" charset="0"/>
              </a:rPr>
              <a:t> ها</a:t>
            </a:r>
            <a:r>
              <a:rPr lang="ar-SA" sz="2400" b="1" smtClean="0">
                <a:latin typeface="Times New Roman" pitchFamily="18" charset="0"/>
                <a:cs typeface="Times New Roman" pitchFamily="18" charset="0"/>
              </a:rPr>
              <a:t>ي</a:t>
            </a:r>
            <a:r>
              <a:rPr lang="fa-IR" sz="2400" b="1" smtClean="0">
                <a:latin typeface="Times New Roman" pitchFamily="18" charset="0"/>
                <a:cs typeface="Times New Roman" pitchFamily="18" charset="0"/>
              </a:rPr>
              <a:t> </a:t>
            </a:r>
            <a:r>
              <a:rPr lang="ar-SA" sz="2400" b="1" smtClean="0">
                <a:latin typeface="Times New Roman" pitchFamily="18" charset="0"/>
                <a:cs typeface="Times New Roman" pitchFamily="18" charset="0"/>
              </a:rPr>
              <a:t>ربات</a:t>
            </a:r>
            <a:endParaRPr lang="fa-IR" sz="2400" b="1" smtClean="0">
              <a:latin typeface="Times New Roman" pitchFamily="18" charset="0"/>
              <a:cs typeface="Times New Roman" pitchFamily="18" charset="0"/>
            </a:endParaRPr>
          </a:p>
          <a:p>
            <a:pPr marL="0" indent="0" eaLnBrk="1" hangingPunct="1">
              <a:buClr>
                <a:schemeClr val="tx1"/>
              </a:buClr>
              <a:buSzPct val="85000"/>
              <a:buFont typeface="Wingdings" pitchFamily="2" charset="2"/>
              <a:buChar char="q"/>
              <a:defRPr/>
            </a:pPr>
            <a:r>
              <a:rPr lang="ar-SA" sz="2400" smtClean="0">
                <a:latin typeface="Times New Roman" pitchFamily="18" charset="0"/>
                <a:cs typeface="Times New Roman" pitchFamily="18" charset="0"/>
              </a:rPr>
              <a:t>فضاي اشغال شده توسط ربات</a:t>
            </a:r>
            <a:endParaRPr lang="fa-IR" sz="2400" smtClean="0">
              <a:latin typeface="Times New Roman" pitchFamily="18" charset="0"/>
              <a:cs typeface="Times New Roman" pitchFamily="18" charset="0"/>
            </a:endParaRPr>
          </a:p>
          <a:p>
            <a:pPr marL="0" indent="0" eaLnBrk="1" hangingPunct="1">
              <a:buClr>
                <a:schemeClr val="tx1"/>
              </a:buClr>
              <a:buSzPct val="85000"/>
              <a:buFont typeface="Wingdings" pitchFamily="2" charset="2"/>
              <a:buChar char="q"/>
              <a:defRPr/>
            </a:pPr>
            <a:r>
              <a:rPr lang="ar-SA" sz="2400" smtClean="0">
                <a:latin typeface="Times New Roman" pitchFamily="18" charset="0"/>
                <a:cs typeface="Times New Roman" pitchFamily="18" charset="0"/>
              </a:rPr>
              <a:t>اندازه ربات </a:t>
            </a:r>
            <a:endParaRPr lang="fa-IR" sz="2400" smtClean="0">
              <a:latin typeface="Times New Roman" pitchFamily="18" charset="0"/>
              <a:cs typeface="Times New Roman" pitchFamily="18" charset="0"/>
            </a:endParaRPr>
          </a:p>
          <a:p>
            <a:pPr marL="0" indent="0" eaLnBrk="1" hangingPunct="1">
              <a:buClr>
                <a:schemeClr val="tx1"/>
              </a:buClr>
              <a:buSzPct val="85000"/>
              <a:buFont typeface="Wingdings" pitchFamily="2" charset="2"/>
              <a:buChar char="q"/>
              <a:defRPr/>
            </a:pPr>
            <a:r>
              <a:rPr lang="ar-SA" sz="2400" smtClean="0">
                <a:latin typeface="Times New Roman" pitchFamily="18" charset="0"/>
                <a:cs typeface="Times New Roman" pitchFamily="18" charset="0"/>
              </a:rPr>
              <a:t>شکل ربات</a:t>
            </a:r>
            <a:endParaRPr lang="fa-IR" sz="2400" smtClean="0">
              <a:latin typeface="Times New Roman" pitchFamily="18" charset="0"/>
              <a:cs typeface="Times New Roman" pitchFamily="18" charset="0"/>
            </a:endParaRPr>
          </a:p>
          <a:p>
            <a:pPr marL="0" indent="0" eaLnBrk="1" hangingPunct="1">
              <a:buClr>
                <a:schemeClr val="tx1"/>
              </a:buClr>
              <a:buSzPct val="85000"/>
              <a:buFont typeface="Wingdings" pitchFamily="2" charset="2"/>
              <a:buChar char="q"/>
              <a:defRPr/>
            </a:pPr>
            <a:r>
              <a:rPr lang="ar-SA" sz="2400" smtClean="0">
                <a:latin typeface="Times New Roman" pitchFamily="18" charset="0"/>
                <a:cs typeface="Times New Roman" pitchFamily="18" charset="0"/>
              </a:rPr>
              <a:t>وزن ربات</a:t>
            </a:r>
            <a:endParaRPr lang="fa-IR" sz="2400" smtClean="0">
              <a:latin typeface="Times New Roman" pitchFamily="18" charset="0"/>
              <a:cs typeface="Times New Roman" pitchFamily="18" charset="0"/>
            </a:endParaRPr>
          </a:p>
          <a:p>
            <a:pPr marL="0" indent="0" eaLnBrk="1" hangingPunct="1">
              <a:buClr>
                <a:schemeClr val="tx1"/>
              </a:buClr>
              <a:buSzPct val="85000"/>
              <a:buFont typeface="Wingdings" pitchFamily="2" charset="2"/>
              <a:buChar char="q"/>
              <a:defRPr/>
            </a:pPr>
            <a:r>
              <a:rPr lang="ar-SA" sz="2400" smtClean="0">
                <a:latin typeface="Times New Roman" pitchFamily="18" charset="0"/>
                <a:cs typeface="Times New Roman" pitchFamily="18" charset="0"/>
              </a:rPr>
              <a:t>ربات</a:t>
            </a:r>
            <a:r>
              <a:rPr lang="en-US" sz="2400" smtClean="0">
                <a:latin typeface="Times New Roman" pitchFamily="18" charset="0"/>
                <a:cs typeface="Times New Roman" pitchFamily="18" charset="0"/>
              </a:rPr>
              <a:t> </a:t>
            </a:r>
            <a:r>
              <a:rPr lang="ar-SA" sz="2400" smtClean="0">
                <a:latin typeface="Times New Roman" pitchFamily="18" charset="0"/>
                <a:cs typeface="Times New Roman" pitchFamily="18" charset="0"/>
              </a:rPr>
              <a:t>هاي سنگين تر</a:t>
            </a:r>
            <a:endParaRPr lang="fa-IR" sz="2400" smtClean="0">
              <a:latin typeface="Times New Roman" pitchFamily="18" charset="0"/>
              <a:cs typeface="Times New Roman" pitchFamily="18" charset="0"/>
            </a:endParaRPr>
          </a:p>
          <a:p>
            <a:pPr marL="0" indent="0" eaLnBrk="1" hangingPunct="1">
              <a:buClr>
                <a:schemeClr val="tx1"/>
              </a:buClr>
              <a:buSzPct val="85000"/>
              <a:buFont typeface="Wingdings" pitchFamily="2" charset="2"/>
              <a:buChar char="q"/>
              <a:defRPr/>
            </a:pPr>
            <a:r>
              <a:rPr lang="ar-SA" sz="2400" smtClean="0">
                <a:latin typeface="Times New Roman" pitchFamily="18" charset="0"/>
                <a:cs typeface="Times New Roman" pitchFamily="18" charset="0"/>
              </a:rPr>
              <a:t>رنگ ربات</a:t>
            </a:r>
            <a:endParaRPr lang="fa-IR" sz="2400" smtClean="0">
              <a:latin typeface="Times New Roman" pitchFamily="18" charset="0"/>
              <a:cs typeface="Times New Roman" pitchFamily="18" charset="0"/>
            </a:endParaRPr>
          </a:p>
          <a:p>
            <a:pPr marL="0" indent="0" eaLnBrk="1" hangingPunct="1">
              <a:buClr>
                <a:schemeClr val="tx1"/>
              </a:buClr>
              <a:buSzPct val="85000"/>
              <a:buFont typeface="Wingdings" pitchFamily="2" charset="2"/>
              <a:buChar char="q"/>
              <a:defRPr/>
            </a:pPr>
            <a:r>
              <a:rPr lang="ar-SA" sz="2400" smtClean="0">
                <a:latin typeface="Times New Roman" pitchFamily="18" charset="0"/>
                <a:cs typeface="Times New Roman" pitchFamily="18" charset="0"/>
              </a:rPr>
              <a:t>شماره ربات</a:t>
            </a:r>
            <a:endParaRPr lang="en-US" sz="2400" smtClean="0">
              <a:latin typeface="Times New Roman" pitchFamily="18" charset="0"/>
              <a:cs typeface="Times New Roman" pitchFamily="18" charset="0"/>
            </a:endParaRPr>
          </a:p>
          <a:p>
            <a:pPr marL="0" indent="0" eaLnBrk="1" hangingPunct="1">
              <a:buClr>
                <a:schemeClr val="tx1"/>
              </a:buClr>
              <a:buSzPct val="85000"/>
              <a:buFont typeface="Wingdings" pitchFamily="2" charset="2"/>
              <a:buChar char="q"/>
              <a:defRPr/>
            </a:pPr>
            <a:r>
              <a:rPr lang="en-US" sz="2400" smtClean="0">
                <a:latin typeface="Times New Roman" pitchFamily="18" charset="0"/>
                <a:cs typeface="Times New Roman" pitchFamily="18" charset="0"/>
              </a:rPr>
              <a:t>Top marker</a:t>
            </a:r>
            <a:endParaRPr lang="fa-IR" sz="2400" smtClean="0">
              <a:latin typeface="Times New Roman" pitchFamily="18" charset="0"/>
              <a:cs typeface="Times New Roman" pitchFamily="18" charset="0"/>
            </a:endParaRPr>
          </a:p>
          <a:p>
            <a:pPr marL="0" indent="0" eaLnBrk="1" hangingPunct="1">
              <a:buClr>
                <a:schemeClr val="tx1"/>
              </a:buClr>
              <a:buSzPct val="85000"/>
              <a:buFont typeface="Wingdings" pitchFamily="2" charset="2"/>
              <a:buChar char="q"/>
              <a:defRPr/>
            </a:pPr>
            <a:r>
              <a:rPr lang="ar-SA" sz="2400" smtClean="0">
                <a:latin typeface="Times New Roman" pitchFamily="18" charset="0"/>
                <a:cs typeface="Times New Roman" pitchFamily="18" charset="0"/>
              </a:rPr>
              <a:t>ارتباطات</a:t>
            </a:r>
            <a:endParaRPr lang="fa-IR" sz="2400" smtClean="0">
              <a:latin typeface="Times New Roman" pitchFamily="18" charset="0"/>
              <a:cs typeface="Times New Roman" pitchFamily="18" charset="0"/>
            </a:endParaRPr>
          </a:p>
          <a:p>
            <a:pPr marL="0" indent="0" eaLnBrk="1" hangingPunct="1">
              <a:buClr>
                <a:schemeClr val="tx1"/>
              </a:buClr>
              <a:buSzPct val="85000"/>
              <a:buFont typeface="Wingdings" pitchFamily="2" charset="2"/>
              <a:buChar char="q"/>
              <a:defRPr/>
            </a:pPr>
            <a:r>
              <a:rPr lang="ar-SA" sz="2400" smtClean="0">
                <a:latin typeface="Times New Roman" pitchFamily="18" charset="0"/>
                <a:cs typeface="Times New Roman" pitchFamily="18" charset="0"/>
              </a:rPr>
              <a:t>مکانيزم کنترل توپ</a:t>
            </a:r>
            <a:endParaRPr lang="fa-IR" sz="2400" smtClean="0">
              <a:latin typeface="Times New Roman" pitchFamily="18" charset="0"/>
              <a:cs typeface="Times New Roman" pitchFamily="18" charset="0"/>
            </a:endParaRPr>
          </a:p>
        </p:txBody>
      </p:sp>
      <p:pic>
        <p:nvPicPr>
          <p:cNvPr id="57348" name="Picture 4" descr="P7010043_t"/>
          <p:cNvPicPr>
            <a:picLocks noChangeAspect="1" noChangeArrowheads="1"/>
          </p:cNvPicPr>
          <p:nvPr>
            <p:ph sz="half" idx="2"/>
          </p:nvPr>
        </p:nvPicPr>
        <p:blipFill>
          <a:blip r:embed="rId2"/>
          <a:srcRect/>
          <a:stretch>
            <a:fillRect/>
          </a:stretch>
        </p:blipFill>
        <p:spPr>
          <a:xfrm>
            <a:off x="466725" y="1882775"/>
            <a:ext cx="3598863" cy="3294063"/>
          </a:xfr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3"/>
          <p:cNvSpPr>
            <a:spLocks noChangeArrowheads="1"/>
          </p:cNvSpPr>
          <p:nvPr/>
        </p:nvSpPr>
        <p:spPr bwMode="auto">
          <a:xfrm>
            <a:off x="457200" y="381000"/>
            <a:ext cx="7391400" cy="1371600"/>
          </a:xfrm>
          <a:prstGeom prst="rect">
            <a:avLst/>
          </a:prstGeom>
          <a:noFill/>
          <a:ln w="9525">
            <a:noFill/>
            <a:miter lim="800000"/>
            <a:headEnd/>
            <a:tailEnd/>
          </a:ln>
        </p:spPr>
        <p:txBody>
          <a:bodyPr anchor="ctr"/>
          <a:lstStyle/>
          <a:p>
            <a:r>
              <a:rPr lang="fa-IR" sz="3900" b="1">
                <a:solidFill>
                  <a:schemeClr val="tx2"/>
                </a:solidFill>
              </a:rPr>
              <a:t>روباتیک چیست؟</a:t>
            </a:r>
            <a:endParaRPr lang="en-US" sz="3900" b="1">
              <a:solidFill>
                <a:schemeClr val="tx2"/>
              </a:solidFill>
            </a:endParaRPr>
          </a:p>
        </p:txBody>
      </p:sp>
      <p:sp>
        <p:nvSpPr>
          <p:cNvPr id="9219" name="Rectangle 14"/>
          <p:cNvSpPr>
            <a:spLocks noChangeArrowheads="1"/>
          </p:cNvSpPr>
          <p:nvPr/>
        </p:nvSpPr>
        <p:spPr bwMode="auto">
          <a:xfrm>
            <a:off x="990600" y="1371600"/>
            <a:ext cx="7707313" cy="3765550"/>
          </a:xfrm>
          <a:prstGeom prst="rect">
            <a:avLst/>
          </a:prstGeom>
          <a:noFill/>
          <a:ln w="9525">
            <a:noFill/>
            <a:miter lim="800000"/>
            <a:headEnd/>
            <a:tailEnd/>
          </a:ln>
        </p:spPr>
        <p:txBody>
          <a:bodyPr/>
          <a:lstStyle/>
          <a:p>
            <a:pPr marL="342900" indent="-342900">
              <a:spcBef>
                <a:spcPct val="20000"/>
              </a:spcBef>
              <a:buClr>
                <a:schemeClr val="tx2"/>
              </a:buClr>
              <a:buSzPct val="70000"/>
              <a:buFont typeface="Wingdings" pitchFamily="2" charset="2"/>
              <a:buNone/>
            </a:pPr>
            <a:r>
              <a:rPr lang="fa-IR" sz="3000">
                <a:latin typeface="Times New Roman" pitchFamily="18" charset="0"/>
              </a:rPr>
              <a:t>علم مطالعه روباتها را روباتیک مینامند. </a:t>
            </a:r>
            <a:endParaRPr lang="en-US" sz="3000">
              <a:latin typeface="Times New Roman" pitchFamily="18" charset="0"/>
            </a:endParaRPr>
          </a:p>
          <a:p>
            <a:pPr marL="342900" indent="-342900">
              <a:spcBef>
                <a:spcPct val="20000"/>
              </a:spcBef>
              <a:buClr>
                <a:schemeClr val="tx2"/>
              </a:buClr>
              <a:buSzPct val="70000"/>
              <a:buFont typeface="Wingdings" pitchFamily="2" charset="2"/>
              <a:buNone/>
            </a:pPr>
            <a:r>
              <a:rPr lang="fa-IR" sz="2800">
                <a:latin typeface="Times New Roman" pitchFamily="18" charset="0"/>
              </a:rPr>
              <a:t>تعریف جامعتر این علم را میتوان بصورت زیر نیز بازگو نمود:</a:t>
            </a:r>
          </a:p>
          <a:p>
            <a:pPr marL="342900" indent="-342900">
              <a:spcBef>
                <a:spcPct val="20000"/>
              </a:spcBef>
              <a:buClr>
                <a:schemeClr val="tx2"/>
              </a:buClr>
              <a:buSzPct val="70000"/>
              <a:buFont typeface="Wingdings" pitchFamily="2" charset="2"/>
              <a:buNone/>
            </a:pPr>
            <a:endParaRPr lang="en-US" sz="3000">
              <a:latin typeface="Times New Roman" pitchFamily="18" charset="0"/>
            </a:endParaRPr>
          </a:p>
          <a:p>
            <a:pPr marL="342900" indent="-342900">
              <a:spcBef>
                <a:spcPct val="20000"/>
              </a:spcBef>
              <a:buClr>
                <a:schemeClr val="tx2"/>
              </a:buClr>
              <a:buSzPct val="70000"/>
              <a:buFont typeface="Wingdings" pitchFamily="2" charset="2"/>
              <a:buNone/>
            </a:pPr>
            <a:endParaRPr lang="en-US" sz="3000">
              <a:latin typeface="Times New Roman" pitchFamily="18" charset="0"/>
            </a:endParaRPr>
          </a:p>
        </p:txBody>
      </p:sp>
      <p:pic>
        <p:nvPicPr>
          <p:cNvPr id="9220" name="Picture 15" descr="msotw9_temp0"/>
          <p:cNvPicPr>
            <a:picLocks noChangeAspect="1" noChangeArrowheads="1"/>
          </p:cNvPicPr>
          <p:nvPr/>
        </p:nvPicPr>
        <p:blipFill>
          <a:blip r:embed="rId2"/>
          <a:srcRect/>
          <a:stretch>
            <a:fillRect/>
          </a:stretch>
        </p:blipFill>
        <p:spPr bwMode="auto">
          <a:xfrm>
            <a:off x="1403350" y="3357563"/>
            <a:ext cx="6904038" cy="3170237"/>
          </a:xfrm>
          <a:prstGeom prst="rect">
            <a:avLst/>
          </a:prstGeom>
          <a:noFill/>
          <a:ln w="9525">
            <a:noFill/>
            <a:miter lim="800000"/>
            <a:headEnd/>
            <a:tailEnd/>
          </a:ln>
        </p:spPr>
      </p:pic>
      <p:sp>
        <p:nvSpPr>
          <p:cNvPr id="97296" name="Text Box 16"/>
          <p:cNvSpPr txBox="1">
            <a:spLocks noChangeArrowheads="1"/>
          </p:cNvSpPr>
          <p:nvPr/>
        </p:nvSpPr>
        <p:spPr bwMode="auto">
          <a:xfrm>
            <a:off x="1371600" y="2590800"/>
            <a:ext cx="6904038" cy="457200"/>
          </a:xfrm>
          <a:prstGeom prst="rect">
            <a:avLst/>
          </a:prstGeom>
          <a:solidFill>
            <a:srgbClr val="FFCC99"/>
          </a:solidFill>
          <a:ln>
            <a:noFill/>
          </a:ln>
          <a:effectLst/>
          <a:extLst>
            <a:ext uri="{91240B29-F687-4F45-9708-019B960494DF}"/>
            <a:ext uri="{AF507438-7753-43E0-B8FC-AC1667EBCBE1}"/>
          </a:extLst>
        </p:spPr>
        <p:txBody>
          <a:bodyPr>
            <a:spAutoFit/>
          </a:bodyPr>
          <a:lstStyle/>
          <a:p>
            <a:pPr algn="ctr" rtl="0">
              <a:defRPr/>
            </a:pPr>
            <a:r>
              <a:rPr lang="fa-IR" sz="2400">
                <a:solidFill>
                  <a:srgbClr val="040408"/>
                </a:solidFill>
                <a:effectLst>
                  <a:outerShdw blurRad="38100" dist="38100" dir="2700000" algn="tl">
                    <a:srgbClr val="FFFFFF"/>
                  </a:outerShdw>
                </a:effectLst>
                <a:latin typeface="Tahoma" pitchFamily="34" charset="0"/>
              </a:rPr>
              <a:t>روباتیک عبارت است از ارتباط هوشمندانه بین ادراک و عمل</a:t>
            </a:r>
            <a:endParaRPr lang="en-US" sz="2400">
              <a:solidFill>
                <a:srgbClr val="040408"/>
              </a:solidFill>
              <a:effectLst>
                <a:outerShdw blurRad="38100" dist="38100" dir="2700000" algn="tl">
                  <a:srgbClr val="FFFFFF"/>
                </a:outerShdw>
              </a:effectLst>
              <a:latin typeface="Tahoma"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pPr eaLnBrk="1" hangingPunct="1">
              <a:defRPr/>
            </a:pPr>
            <a:r>
              <a:rPr lang="fa-IR" smtClean="0"/>
              <a:t>ليگ ربات ها</a:t>
            </a:r>
            <a:r>
              <a:rPr lang="ar-SA" smtClean="0"/>
              <a:t>ي</a:t>
            </a:r>
            <a:r>
              <a:rPr lang="fa-IR" smtClean="0"/>
              <a:t> انسان نما </a:t>
            </a:r>
            <a:r>
              <a:rPr lang="ar-SA" smtClean="0"/>
              <a:t>–</a:t>
            </a:r>
            <a:r>
              <a:rPr lang="fa-IR" smtClean="0"/>
              <a:t> پنالتی</a:t>
            </a:r>
            <a:endParaRPr lang="de-DE" smtClean="0"/>
          </a:p>
        </p:txBody>
      </p:sp>
      <p:pic>
        <p:nvPicPr>
          <p:cNvPr id="131075" name="MVI_0357.MPG">
            <a:hlinkClick r:id="" action="ppaction://media"/>
          </p:cNvPr>
          <p:cNvPicPr>
            <a:picLocks noRot="1" noChangeAspect="1" noChangeArrowheads="1"/>
          </p:cNvPicPr>
          <p:nvPr>
            <p:ph idx="1"/>
            <a:videoFile r:link="rId1"/>
          </p:nvPr>
        </p:nvPicPr>
        <p:blipFill>
          <a:blip r:embed="rId3"/>
          <a:srcRect/>
          <a:stretch>
            <a:fillRect/>
          </a:stretch>
        </p:blipFill>
        <p:spPr>
          <a:xfrm>
            <a:off x="1149350" y="1633538"/>
            <a:ext cx="6540500" cy="4467225"/>
          </a:xfr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1075"/>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131075"/>
                                        </p:tgtEl>
                                      </p:cBhvr>
                                    </p:cmd>
                                  </p:childTnLst>
                                </p:cTn>
                              </p:par>
                            </p:childTnLst>
                          </p:cTn>
                        </p:par>
                      </p:childTnLst>
                    </p:cTn>
                  </p:par>
                </p:childTnLst>
              </p:cTn>
              <p:nextCondLst>
                <p:cond evt="onClick" delay="0">
                  <p:tgtEl>
                    <p:spTgt spid="131075"/>
                  </p:tgtEl>
                </p:cond>
              </p:nextCondLst>
            </p:seq>
            <p:video>
              <p:cMediaNode>
                <p:cTn id="7" fill="hold" display="0">
                  <p:stCondLst>
                    <p:cond delay="indefinite"/>
                  </p:stCondLst>
                  <p:endCondLst>
                    <p:cond evt="onNext" delay="0">
                      <p:tgtEl>
                        <p:sldTgt/>
                      </p:tgtEl>
                    </p:cond>
                    <p:cond evt="onPrev" delay="0">
                      <p:tgtEl>
                        <p:sldTgt/>
                      </p:tgtEl>
                    </p:cond>
                  </p:endCondLst>
                </p:cTn>
                <p:tgtEl>
                  <p:spTgt spid="131075"/>
                </p:tgtEl>
              </p:cMediaNode>
            </p:vide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pPr eaLnBrk="1" hangingPunct="1">
              <a:defRPr/>
            </a:pPr>
            <a:r>
              <a:rPr lang="fa-IR" smtClean="0"/>
              <a:t>ليگ ربات ها</a:t>
            </a:r>
            <a:r>
              <a:rPr lang="ar-SA" smtClean="0"/>
              <a:t>ي</a:t>
            </a:r>
            <a:r>
              <a:rPr lang="fa-IR" smtClean="0"/>
              <a:t> امداد</a:t>
            </a:r>
            <a:endParaRPr lang="de-DE" smtClean="0"/>
          </a:p>
        </p:txBody>
      </p:sp>
      <p:pic>
        <p:nvPicPr>
          <p:cNvPr id="132099" name="MVI_22701.MPG">
            <a:hlinkClick r:id="" action="ppaction://media"/>
          </p:cNvPr>
          <p:cNvPicPr>
            <a:picLocks noRot="1" noChangeAspect="1" noChangeArrowheads="1"/>
          </p:cNvPicPr>
          <p:nvPr>
            <p:ph sz="half" idx="1"/>
            <a:videoFile r:link="rId1"/>
          </p:nvPr>
        </p:nvPicPr>
        <p:blipFill>
          <a:blip r:embed="rId3"/>
          <a:srcRect/>
          <a:stretch>
            <a:fillRect/>
          </a:stretch>
        </p:blipFill>
        <p:spPr>
          <a:xfrm>
            <a:off x="1476375" y="1557338"/>
            <a:ext cx="5975350" cy="4483100"/>
          </a:xfr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2099"/>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132099"/>
                                        </p:tgtEl>
                                      </p:cBhvr>
                                    </p:cmd>
                                  </p:childTnLst>
                                </p:cTn>
                              </p:par>
                            </p:childTnLst>
                          </p:cTn>
                        </p:par>
                      </p:childTnLst>
                    </p:cTn>
                  </p:par>
                </p:childTnLst>
              </p:cTn>
              <p:nextCondLst>
                <p:cond evt="onClick" delay="0">
                  <p:tgtEl>
                    <p:spTgt spid="132099"/>
                  </p:tgtEl>
                </p:cond>
              </p:nextCondLst>
            </p:seq>
            <p:video>
              <p:cMediaNode>
                <p:cTn id="7" fill="hold" display="0">
                  <p:stCondLst>
                    <p:cond delay="indefinite"/>
                  </p:stCondLst>
                  <p:endCondLst>
                    <p:cond evt="onNext" delay="0">
                      <p:tgtEl>
                        <p:sldTgt/>
                      </p:tgtEl>
                    </p:cond>
                    <p:cond evt="onPrev" delay="0">
                      <p:tgtEl>
                        <p:sldTgt/>
                      </p:tgtEl>
                    </p:cond>
                  </p:endCondLst>
                </p:cTn>
                <p:tgtEl>
                  <p:spTgt spid="132099"/>
                </p:tgtEl>
              </p:cMediaNode>
            </p:vide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eaLnBrk="1" hangingPunct="1">
              <a:defRPr/>
            </a:pPr>
            <a:r>
              <a:rPr lang="fa-IR" smtClean="0"/>
              <a:t>ل</a:t>
            </a:r>
            <a:r>
              <a:rPr lang="ar-SA" smtClean="0"/>
              <a:t>ي</a:t>
            </a:r>
            <a:r>
              <a:rPr lang="fa-IR" smtClean="0"/>
              <a:t>گ نوجوانان</a:t>
            </a:r>
            <a:endParaRPr lang="de-DE" smtClean="0"/>
          </a:p>
        </p:txBody>
      </p:sp>
      <p:sp>
        <p:nvSpPr>
          <p:cNvPr id="133123" name="Rectangle 3"/>
          <p:cNvSpPr>
            <a:spLocks noGrp="1" noChangeArrowheads="1"/>
          </p:cNvSpPr>
          <p:nvPr>
            <p:ph type="body" idx="1"/>
          </p:nvPr>
        </p:nvSpPr>
        <p:spPr>
          <a:xfrm>
            <a:off x="5003800" y="1341438"/>
            <a:ext cx="2592388" cy="2087562"/>
          </a:xfrm>
        </p:spPr>
        <p:txBody>
          <a:bodyPr/>
          <a:lstStyle/>
          <a:p>
            <a:pPr eaLnBrk="1" hangingPunct="1">
              <a:lnSpc>
                <a:spcPct val="90000"/>
              </a:lnSpc>
              <a:defRPr/>
            </a:pPr>
            <a:r>
              <a:rPr lang="fa-IR" smtClean="0"/>
              <a:t>مسابقات</a:t>
            </a:r>
          </a:p>
          <a:p>
            <a:pPr lvl="1" eaLnBrk="1" hangingPunct="1">
              <a:lnSpc>
                <a:spcPct val="90000"/>
              </a:lnSpc>
              <a:defRPr/>
            </a:pPr>
            <a:r>
              <a:rPr lang="fa-IR" smtClean="0"/>
              <a:t>فوتبال</a:t>
            </a:r>
          </a:p>
          <a:p>
            <a:pPr lvl="1" eaLnBrk="1" hangingPunct="1">
              <a:lnSpc>
                <a:spcPct val="90000"/>
              </a:lnSpc>
              <a:defRPr/>
            </a:pPr>
            <a:r>
              <a:rPr lang="fa-IR" smtClean="0"/>
              <a:t>امداد</a:t>
            </a:r>
          </a:p>
          <a:p>
            <a:pPr lvl="1" eaLnBrk="1" hangingPunct="1">
              <a:lnSpc>
                <a:spcPct val="90000"/>
              </a:lnSpc>
              <a:defRPr/>
            </a:pPr>
            <a:r>
              <a:rPr lang="fa-IR" smtClean="0"/>
              <a:t>حرکات موزون</a:t>
            </a:r>
            <a:endParaRPr lang="de-DE" smtClean="0"/>
          </a:p>
          <a:p>
            <a:pPr eaLnBrk="1" hangingPunct="1">
              <a:defRPr/>
            </a:pPr>
            <a:endParaRPr lang="de-DE" smtClean="0"/>
          </a:p>
        </p:txBody>
      </p:sp>
      <p:pic>
        <p:nvPicPr>
          <p:cNvPr id="60420" name="Picture 4" descr="rescue2001"/>
          <p:cNvPicPr>
            <a:picLocks noChangeAspect="1" noChangeArrowheads="1"/>
          </p:cNvPicPr>
          <p:nvPr/>
        </p:nvPicPr>
        <p:blipFill>
          <a:blip r:embed="rId2"/>
          <a:srcRect/>
          <a:stretch>
            <a:fillRect/>
          </a:stretch>
        </p:blipFill>
        <p:spPr bwMode="auto">
          <a:xfrm>
            <a:off x="827088" y="4006850"/>
            <a:ext cx="3048000" cy="2735263"/>
          </a:xfrm>
          <a:prstGeom prst="rect">
            <a:avLst/>
          </a:prstGeom>
          <a:noFill/>
          <a:ln w="9525">
            <a:noFill/>
            <a:miter lim="800000"/>
            <a:headEnd/>
            <a:tailEnd/>
          </a:ln>
        </p:spPr>
      </p:pic>
      <p:pic>
        <p:nvPicPr>
          <p:cNvPr id="60421" name="Picture 5" descr="soccer2001"/>
          <p:cNvPicPr>
            <a:picLocks noChangeAspect="1" noChangeArrowheads="1"/>
          </p:cNvPicPr>
          <p:nvPr/>
        </p:nvPicPr>
        <p:blipFill>
          <a:blip r:embed="rId3"/>
          <a:srcRect/>
          <a:stretch>
            <a:fillRect/>
          </a:stretch>
        </p:blipFill>
        <p:spPr bwMode="auto">
          <a:xfrm>
            <a:off x="827088" y="1268413"/>
            <a:ext cx="3024187" cy="2638425"/>
          </a:xfrm>
          <a:prstGeom prst="rect">
            <a:avLst/>
          </a:prstGeom>
          <a:noFill/>
          <a:ln w="9525">
            <a:noFill/>
            <a:miter lim="800000"/>
            <a:headEnd/>
            <a:tailEnd/>
          </a:ln>
        </p:spPr>
      </p:pic>
      <p:pic>
        <p:nvPicPr>
          <p:cNvPr id="60422" name="Picture 6" descr="dancers-w200"/>
          <p:cNvPicPr>
            <a:picLocks noChangeAspect="1" noChangeArrowheads="1"/>
          </p:cNvPicPr>
          <p:nvPr/>
        </p:nvPicPr>
        <p:blipFill>
          <a:blip r:embed="rId4"/>
          <a:srcRect/>
          <a:stretch>
            <a:fillRect/>
          </a:stretch>
        </p:blipFill>
        <p:spPr bwMode="auto">
          <a:xfrm>
            <a:off x="3995738" y="4041775"/>
            <a:ext cx="3600450" cy="2700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eaLnBrk="1" hangingPunct="1">
              <a:defRPr/>
            </a:pPr>
            <a:r>
              <a:rPr lang="fa-IR" smtClean="0"/>
              <a:t>ليگ ها</a:t>
            </a:r>
            <a:r>
              <a:rPr lang="ar-SA" smtClean="0"/>
              <a:t>ي</a:t>
            </a:r>
            <a:r>
              <a:rPr lang="fa-IR" smtClean="0"/>
              <a:t> شب</a:t>
            </a:r>
            <a:r>
              <a:rPr lang="ar-SA" smtClean="0"/>
              <a:t>ي</a:t>
            </a:r>
            <a:r>
              <a:rPr lang="fa-IR" smtClean="0"/>
              <a:t>ه ساز</a:t>
            </a:r>
            <a:r>
              <a:rPr lang="ar-SA" smtClean="0"/>
              <a:t>ي</a:t>
            </a:r>
            <a:r>
              <a:rPr lang="fa-IR" smtClean="0"/>
              <a:t> </a:t>
            </a:r>
            <a:endParaRPr lang="en-US" smtClean="0"/>
          </a:p>
        </p:txBody>
      </p:sp>
      <p:sp>
        <p:nvSpPr>
          <p:cNvPr id="134147" name="Rectangle 3"/>
          <p:cNvSpPr>
            <a:spLocks noGrp="1" noChangeArrowheads="1"/>
          </p:cNvSpPr>
          <p:nvPr>
            <p:ph type="body" idx="1"/>
          </p:nvPr>
        </p:nvSpPr>
        <p:spPr/>
        <p:txBody>
          <a:bodyPr/>
          <a:lstStyle/>
          <a:p>
            <a:pPr eaLnBrk="1" hangingPunct="1">
              <a:buClr>
                <a:schemeClr val="tx1"/>
              </a:buClr>
              <a:buSzPct val="85000"/>
              <a:buFont typeface="Wingdings" pitchFamily="2" charset="2"/>
              <a:buChar char="q"/>
              <a:defRPr/>
            </a:pPr>
            <a:r>
              <a:rPr lang="fa-IR" b="1" smtClean="0"/>
              <a:t>ل</a:t>
            </a:r>
            <a:r>
              <a:rPr lang="ar-SA" b="1" smtClean="0"/>
              <a:t>ي</a:t>
            </a:r>
            <a:r>
              <a:rPr lang="fa-IR" b="1" smtClean="0"/>
              <a:t>گ شب</a:t>
            </a:r>
            <a:r>
              <a:rPr lang="ar-SA" b="1" smtClean="0"/>
              <a:t>ي</a:t>
            </a:r>
            <a:r>
              <a:rPr lang="fa-IR" b="1" smtClean="0"/>
              <a:t>ه ساز</a:t>
            </a:r>
            <a:r>
              <a:rPr lang="ar-SA" b="1" smtClean="0"/>
              <a:t>ي</a:t>
            </a:r>
            <a:r>
              <a:rPr lang="fa-IR" b="1" smtClean="0"/>
              <a:t> امداد</a:t>
            </a:r>
          </a:p>
          <a:p>
            <a:pPr eaLnBrk="1" hangingPunct="1">
              <a:buClr>
                <a:schemeClr val="tx1"/>
              </a:buClr>
              <a:buSzPct val="85000"/>
              <a:buFont typeface="Wingdings" pitchFamily="2" charset="2"/>
              <a:buChar char="q"/>
              <a:defRPr/>
            </a:pPr>
            <a:r>
              <a:rPr lang="fa-IR" b="1" smtClean="0"/>
              <a:t>ل</a:t>
            </a:r>
            <a:r>
              <a:rPr lang="ar-SA" b="1" smtClean="0"/>
              <a:t>ي</a:t>
            </a:r>
            <a:r>
              <a:rPr lang="fa-IR" b="1" smtClean="0"/>
              <a:t>گ شب</a:t>
            </a:r>
            <a:r>
              <a:rPr lang="ar-SA" b="1" smtClean="0"/>
              <a:t>ي</a:t>
            </a:r>
            <a:r>
              <a:rPr lang="fa-IR" b="1" smtClean="0"/>
              <a:t>ه ساز</a:t>
            </a:r>
            <a:r>
              <a:rPr lang="ar-SA" b="1" smtClean="0"/>
              <a:t>ي</a:t>
            </a:r>
            <a:r>
              <a:rPr lang="fa-IR" b="1" smtClean="0"/>
              <a:t> فوتبال</a:t>
            </a:r>
          </a:p>
          <a:p>
            <a:pPr lvl="2" eaLnBrk="1" hangingPunct="1">
              <a:buClr>
                <a:schemeClr val="tx1"/>
              </a:buClr>
              <a:buSzPct val="85000"/>
              <a:buFontTx/>
              <a:buChar char="o"/>
              <a:defRPr/>
            </a:pPr>
            <a:r>
              <a:rPr lang="fa-IR" smtClean="0"/>
              <a:t>ل</a:t>
            </a:r>
            <a:r>
              <a:rPr lang="ar-SA" smtClean="0"/>
              <a:t>ي</a:t>
            </a:r>
            <a:r>
              <a:rPr lang="fa-IR" smtClean="0"/>
              <a:t>گ دو بعد</a:t>
            </a:r>
            <a:r>
              <a:rPr lang="ar-SA" smtClean="0"/>
              <a:t>ي</a:t>
            </a:r>
            <a:endParaRPr lang="fa-IR" smtClean="0"/>
          </a:p>
          <a:p>
            <a:pPr lvl="2" eaLnBrk="1" hangingPunct="1">
              <a:buClr>
                <a:schemeClr val="tx1"/>
              </a:buClr>
              <a:buSzPct val="85000"/>
              <a:buFontTx/>
              <a:buChar char="o"/>
              <a:defRPr/>
            </a:pPr>
            <a:r>
              <a:rPr lang="fa-IR" smtClean="0"/>
              <a:t>ل</a:t>
            </a:r>
            <a:r>
              <a:rPr lang="ar-SA" smtClean="0"/>
              <a:t>ي</a:t>
            </a:r>
            <a:r>
              <a:rPr lang="fa-IR" smtClean="0"/>
              <a:t>گ سه بعد</a:t>
            </a:r>
            <a:r>
              <a:rPr lang="ar-SA" smtClean="0"/>
              <a:t>ي</a:t>
            </a:r>
            <a:endParaRPr lang="fa-IR" smtClean="0"/>
          </a:p>
          <a:p>
            <a:pPr lvl="2" eaLnBrk="1" hangingPunct="1">
              <a:buClr>
                <a:schemeClr val="tx1"/>
              </a:buClr>
              <a:buSzPct val="85000"/>
              <a:buFontTx/>
              <a:buChar char="o"/>
              <a:defRPr/>
            </a:pPr>
            <a:r>
              <a:rPr lang="fa-IR" smtClean="0"/>
              <a:t>ل</a:t>
            </a:r>
            <a:r>
              <a:rPr lang="ar-SA" smtClean="0"/>
              <a:t>ي</a:t>
            </a:r>
            <a:r>
              <a:rPr lang="fa-IR" smtClean="0"/>
              <a:t>گ مرب</a:t>
            </a:r>
            <a:r>
              <a:rPr lang="ar-SA" smtClean="0"/>
              <a:t>ي</a:t>
            </a:r>
            <a:endParaRPr lang="fa-IR" smtClean="0"/>
          </a:p>
          <a:p>
            <a:pPr lvl="2" eaLnBrk="1" hangingPunct="1">
              <a:buClr>
                <a:schemeClr val="tx1"/>
              </a:buClr>
              <a:buSzPct val="85000"/>
              <a:buFontTx/>
              <a:buChar char="o"/>
              <a:defRPr/>
            </a:pPr>
            <a:r>
              <a:rPr lang="fa-IR" smtClean="0"/>
              <a:t>ل</a:t>
            </a:r>
            <a:r>
              <a:rPr lang="ar-SA" smtClean="0"/>
              <a:t>ي</a:t>
            </a:r>
            <a:r>
              <a:rPr lang="fa-IR" smtClean="0"/>
              <a:t>گ ارائه</a:t>
            </a:r>
            <a:endParaRPr lang="de-DE"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468313" y="260350"/>
            <a:ext cx="8229600" cy="1176338"/>
          </a:xfrm>
        </p:spPr>
        <p:txBody>
          <a:bodyPr/>
          <a:lstStyle/>
          <a:p>
            <a:pPr eaLnBrk="1" hangingPunct="1">
              <a:defRPr/>
            </a:pPr>
            <a:r>
              <a:rPr lang="fa-IR" smtClean="0">
                <a:solidFill>
                  <a:srgbClr val="000808"/>
                </a:solidFill>
                <a:effectLst>
                  <a:outerShdw blurRad="38100" dist="38100" dir="2700000" algn="tl">
                    <a:srgbClr val="FFFFFF"/>
                  </a:outerShdw>
                </a:effectLst>
                <a:cs typeface="Titr" pitchFamily="2" charset="-78"/>
              </a:rPr>
              <a:t>شبيه سازی روباتهای امداد</a:t>
            </a:r>
            <a:endParaRPr lang="en-US" smtClean="0">
              <a:solidFill>
                <a:srgbClr val="000808"/>
              </a:solidFill>
              <a:effectLst>
                <a:outerShdw blurRad="38100" dist="38100" dir="2700000" algn="tl">
                  <a:srgbClr val="FFFFFF"/>
                </a:outerShdw>
              </a:effectLst>
              <a:cs typeface="Titr" pitchFamily="2" charset="-78"/>
            </a:endParaRPr>
          </a:p>
        </p:txBody>
      </p:sp>
      <p:sp>
        <p:nvSpPr>
          <p:cNvPr id="135171" name="Rectangle 3"/>
          <p:cNvSpPr>
            <a:spLocks noGrp="1" noChangeArrowheads="1"/>
          </p:cNvSpPr>
          <p:nvPr>
            <p:ph type="body" sz="half" idx="1"/>
          </p:nvPr>
        </p:nvSpPr>
        <p:spPr>
          <a:xfrm>
            <a:off x="457200" y="1981200"/>
            <a:ext cx="8147050" cy="4616450"/>
          </a:xfrm>
        </p:spPr>
        <p:txBody>
          <a:bodyPr/>
          <a:lstStyle/>
          <a:p>
            <a:pPr lvl="1" eaLnBrk="1" hangingPunct="1">
              <a:defRPr/>
            </a:pPr>
            <a:r>
              <a:rPr lang="fa-IR" sz="2400" b="1" smtClean="0">
                <a:cs typeface="Lotus" pitchFamily="2" charset="-78"/>
              </a:rPr>
              <a:t>مسائل و مشکلات عمليات امداد</a:t>
            </a:r>
          </a:p>
          <a:p>
            <a:pPr lvl="2" eaLnBrk="1" hangingPunct="1">
              <a:defRPr/>
            </a:pPr>
            <a:r>
              <a:rPr lang="fa-IR" sz="2000" b="1" smtClean="0">
                <a:cs typeface="Lotus" pitchFamily="2" charset="-78"/>
              </a:rPr>
              <a:t>مديريت اطلاعات</a:t>
            </a:r>
          </a:p>
          <a:p>
            <a:pPr lvl="3" eaLnBrk="1" hangingPunct="1">
              <a:defRPr/>
            </a:pPr>
            <a:r>
              <a:rPr lang="fa-IR" sz="1800" b="1" smtClean="0">
                <a:cs typeface="Lotus" pitchFamily="2" charset="-78"/>
              </a:rPr>
              <a:t>جمع آوری اطلاعات دريافتی از مکان حادثه</a:t>
            </a:r>
          </a:p>
          <a:p>
            <a:pPr lvl="3" eaLnBrk="1" hangingPunct="1">
              <a:defRPr/>
            </a:pPr>
            <a:r>
              <a:rPr lang="fa-IR" sz="1800" b="1" smtClean="0">
                <a:cs typeface="Lotus" pitchFamily="2" charset="-78"/>
              </a:rPr>
              <a:t>اعتبارسنجی داده ها</a:t>
            </a:r>
          </a:p>
          <a:p>
            <a:pPr lvl="3" eaLnBrk="1" hangingPunct="1">
              <a:defRPr/>
            </a:pPr>
            <a:r>
              <a:rPr lang="fa-IR" sz="1800" b="1" smtClean="0">
                <a:cs typeface="Lotus" pitchFamily="2" charset="-78"/>
              </a:rPr>
              <a:t>ايجاد مدلی به روز و کامل از وضعيت مکان حادثه</a:t>
            </a:r>
          </a:p>
          <a:p>
            <a:pPr lvl="2" eaLnBrk="1" hangingPunct="1">
              <a:defRPr/>
            </a:pPr>
            <a:r>
              <a:rPr lang="fa-IR" sz="2000" b="1" smtClean="0">
                <a:cs typeface="Lotus" pitchFamily="2" charset="-78"/>
              </a:rPr>
              <a:t>مديريت منابع، نيروها، و استراتژی امداد</a:t>
            </a:r>
          </a:p>
          <a:p>
            <a:pPr lvl="3" eaLnBrk="1" hangingPunct="1">
              <a:defRPr/>
            </a:pPr>
            <a:r>
              <a:rPr lang="fa-IR" sz="1800" b="1" smtClean="0">
                <a:cs typeface="Lotus" pitchFamily="2" charset="-78"/>
              </a:rPr>
              <a:t>مشخص کردن وظايف موجود</a:t>
            </a:r>
          </a:p>
          <a:p>
            <a:pPr lvl="3" eaLnBrk="1" hangingPunct="1">
              <a:defRPr/>
            </a:pPr>
            <a:r>
              <a:rPr lang="fa-IR" sz="1800" b="1" smtClean="0">
                <a:cs typeface="Lotus" pitchFamily="2" charset="-78"/>
              </a:rPr>
              <a:t>اولويت دهی وظايف</a:t>
            </a:r>
          </a:p>
          <a:p>
            <a:pPr lvl="3" eaLnBrk="1" hangingPunct="1">
              <a:defRPr/>
            </a:pPr>
            <a:r>
              <a:rPr lang="fa-IR" sz="1800" b="1" smtClean="0">
                <a:cs typeface="Lotus" pitchFamily="2" charset="-78"/>
              </a:rPr>
              <a:t>تخصيص نيرو، و منابع به وظايف مهم</a:t>
            </a:r>
          </a:p>
          <a:p>
            <a:pPr lvl="3" eaLnBrk="1" hangingPunct="1">
              <a:defRPr/>
            </a:pPr>
            <a:r>
              <a:rPr lang="fa-IR" sz="1800" b="1" smtClean="0">
                <a:cs typeface="Lotus" pitchFamily="2" charset="-78"/>
              </a:rPr>
              <a:t>تعيين استراتژی انجام وظايف</a:t>
            </a:r>
          </a:p>
          <a:p>
            <a:pPr lvl="2" eaLnBrk="1" hangingPunct="1">
              <a:defRPr/>
            </a:pPr>
            <a:r>
              <a:rPr lang="fa-IR" sz="2000" b="1" smtClean="0">
                <a:cs typeface="Lotus" pitchFamily="2" charset="-78"/>
              </a:rPr>
              <a:t>محدوديت انسان به عنوان نيروی امداد</a:t>
            </a:r>
          </a:p>
          <a:p>
            <a:pPr lvl="1" eaLnBrk="1" hangingPunct="1">
              <a:defRPr/>
            </a:pPr>
            <a:endParaRPr lang="en-US" sz="2400" b="1" smtClean="0">
              <a:cs typeface="Lotus" pitchFamily="2" charset="-78"/>
            </a:endParaRPr>
          </a:p>
        </p:txBody>
      </p:sp>
      <p:sp>
        <p:nvSpPr>
          <p:cNvPr id="62468" name="Line 4"/>
          <p:cNvSpPr>
            <a:spLocks noChangeShapeType="1"/>
          </p:cNvSpPr>
          <p:nvPr/>
        </p:nvSpPr>
        <p:spPr bwMode="auto">
          <a:xfrm flipH="1">
            <a:off x="395288" y="1484313"/>
            <a:ext cx="8353425" cy="0"/>
          </a:xfrm>
          <a:prstGeom prst="line">
            <a:avLst/>
          </a:prstGeom>
          <a:noFill/>
          <a:ln w="76200" cmpd="tri">
            <a:solidFill>
              <a:schemeClr val="tx1"/>
            </a:solidFill>
            <a:round/>
            <a:headEnd/>
            <a:tailEnd/>
          </a:ln>
        </p:spPr>
        <p:txBody>
          <a:bodyPr/>
          <a:lstStyle/>
          <a:p>
            <a:endParaRPr lang="en-US"/>
          </a:p>
        </p:txBody>
      </p:sp>
      <p:pic>
        <p:nvPicPr>
          <p:cNvPr id="62469" name="Picture 5" descr="rescue%20Tech%20Nov%2030"/>
          <p:cNvPicPr>
            <a:picLocks noChangeAspect="1" noChangeArrowheads="1"/>
          </p:cNvPicPr>
          <p:nvPr/>
        </p:nvPicPr>
        <p:blipFill>
          <a:blip r:embed="rId2"/>
          <a:srcRect/>
          <a:stretch>
            <a:fillRect/>
          </a:stretch>
        </p:blipFill>
        <p:spPr bwMode="auto">
          <a:xfrm>
            <a:off x="444500" y="2095500"/>
            <a:ext cx="2578100" cy="1933575"/>
          </a:xfrm>
          <a:prstGeom prst="rect">
            <a:avLst/>
          </a:prstGeom>
          <a:noFill/>
          <a:ln w="31750">
            <a:solidFill>
              <a:srgbClr val="000000"/>
            </a:solidFill>
            <a:miter lim="800000"/>
            <a:headEnd/>
            <a:tailEnd/>
          </a:ln>
        </p:spPr>
      </p:pic>
      <p:pic>
        <p:nvPicPr>
          <p:cNvPr id="62470" name="Picture 6" descr="untitled"/>
          <p:cNvPicPr>
            <a:picLocks noChangeAspect="1" noChangeArrowheads="1"/>
          </p:cNvPicPr>
          <p:nvPr/>
        </p:nvPicPr>
        <p:blipFill>
          <a:blip r:embed="rId3"/>
          <a:srcRect/>
          <a:stretch>
            <a:fillRect/>
          </a:stretch>
        </p:blipFill>
        <p:spPr bwMode="auto">
          <a:xfrm>
            <a:off x="412750" y="4232275"/>
            <a:ext cx="2605088" cy="1530350"/>
          </a:xfrm>
          <a:prstGeom prst="rect">
            <a:avLst/>
          </a:prstGeom>
          <a:noFill/>
          <a:ln w="31750">
            <a:solidFill>
              <a:srgbClr val="000000"/>
            </a:solid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468313" y="115888"/>
            <a:ext cx="8229600" cy="1371600"/>
          </a:xfrm>
        </p:spPr>
        <p:txBody>
          <a:bodyPr/>
          <a:lstStyle/>
          <a:p>
            <a:pPr eaLnBrk="1" hangingPunct="1">
              <a:defRPr/>
            </a:pPr>
            <a:r>
              <a:rPr lang="fa-IR" smtClean="0">
                <a:solidFill>
                  <a:srgbClr val="000808"/>
                </a:solidFill>
                <a:effectLst>
                  <a:outerShdw blurRad="38100" dist="38100" dir="2700000" algn="tl">
                    <a:srgbClr val="FFFFFF"/>
                  </a:outerShdw>
                </a:effectLst>
                <a:cs typeface="Titr" pitchFamily="2" charset="-78"/>
              </a:rPr>
              <a:t>سناريوی شبيه سازی</a:t>
            </a:r>
            <a:endParaRPr lang="en-US" smtClean="0">
              <a:solidFill>
                <a:srgbClr val="000808"/>
              </a:solidFill>
              <a:effectLst>
                <a:outerShdw blurRad="38100" dist="38100" dir="2700000" algn="tl">
                  <a:srgbClr val="FFFFFF"/>
                </a:outerShdw>
              </a:effectLst>
              <a:cs typeface="Titr" pitchFamily="2" charset="-78"/>
            </a:endParaRPr>
          </a:p>
        </p:txBody>
      </p:sp>
      <p:sp>
        <p:nvSpPr>
          <p:cNvPr id="63491" name="Line 3"/>
          <p:cNvSpPr>
            <a:spLocks noChangeShapeType="1"/>
          </p:cNvSpPr>
          <p:nvPr/>
        </p:nvSpPr>
        <p:spPr bwMode="auto">
          <a:xfrm flipH="1">
            <a:off x="395288" y="1484313"/>
            <a:ext cx="8353425" cy="0"/>
          </a:xfrm>
          <a:prstGeom prst="line">
            <a:avLst/>
          </a:prstGeom>
          <a:noFill/>
          <a:ln w="76200" cmpd="tri">
            <a:solidFill>
              <a:schemeClr val="tx1"/>
            </a:solidFill>
            <a:round/>
            <a:headEnd/>
            <a:tailEnd/>
          </a:ln>
        </p:spPr>
        <p:txBody>
          <a:bodyPr/>
          <a:lstStyle/>
          <a:p>
            <a:endParaRPr lang="en-US"/>
          </a:p>
        </p:txBody>
      </p:sp>
      <p:sp>
        <p:nvSpPr>
          <p:cNvPr id="63492" name="Oval 4"/>
          <p:cNvSpPr>
            <a:spLocks noChangeArrowheads="1"/>
          </p:cNvSpPr>
          <p:nvPr/>
        </p:nvSpPr>
        <p:spPr bwMode="auto">
          <a:xfrm>
            <a:off x="7581900" y="3192463"/>
            <a:ext cx="1295400" cy="649287"/>
          </a:xfrm>
          <a:prstGeom prst="ellipse">
            <a:avLst/>
          </a:prstGeom>
          <a:solidFill>
            <a:schemeClr val="accent1"/>
          </a:solidFill>
          <a:ln w="9525">
            <a:solidFill>
              <a:schemeClr val="tx1"/>
            </a:solidFill>
            <a:round/>
            <a:headEnd/>
            <a:tailEnd/>
          </a:ln>
        </p:spPr>
        <p:txBody>
          <a:bodyPr wrap="none" anchor="ctr"/>
          <a:lstStyle/>
          <a:p>
            <a:pPr algn="ctr"/>
            <a:r>
              <a:rPr lang="fa-IR" b="1">
                <a:latin typeface="Times New Roman" pitchFamily="18" charset="0"/>
                <a:cs typeface="Lotus" pitchFamily="2" charset="-78"/>
              </a:rPr>
              <a:t>حالت عادی</a:t>
            </a:r>
            <a:endParaRPr lang="en-US" b="1">
              <a:latin typeface="Times New Roman" pitchFamily="18" charset="0"/>
              <a:cs typeface="Lotus" pitchFamily="2" charset="-78"/>
            </a:endParaRPr>
          </a:p>
        </p:txBody>
      </p:sp>
      <p:sp>
        <p:nvSpPr>
          <p:cNvPr id="136197" name="Oval 5"/>
          <p:cNvSpPr>
            <a:spLocks noChangeArrowheads="1"/>
          </p:cNvSpPr>
          <p:nvPr/>
        </p:nvSpPr>
        <p:spPr bwMode="auto">
          <a:xfrm>
            <a:off x="6011863" y="2060575"/>
            <a:ext cx="1295400" cy="649288"/>
          </a:xfrm>
          <a:prstGeom prst="ellipse">
            <a:avLst/>
          </a:prstGeom>
          <a:solidFill>
            <a:schemeClr val="accent1"/>
          </a:solidFill>
          <a:ln w="9525">
            <a:solidFill>
              <a:schemeClr val="tx1"/>
            </a:solidFill>
            <a:round/>
            <a:headEnd/>
            <a:tailEnd/>
          </a:ln>
        </p:spPr>
        <p:txBody>
          <a:bodyPr wrap="none" anchor="ctr"/>
          <a:lstStyle/>
          <a:p>
            <a:pPr algn="ctr"/>
            <a:r>
              <a:rPr lang="fa-IR" b="1">
                <a:latin typeface="Times New Roman" pitchFamily="18" charset="0"/>
                <a:cs typeface="Lotus" pitchFamily="2" charset="-78"/>
              </a:rPr>
              <a:t>آتش سوزی</a:t>
            </a:r>
            <a:endParaRPr lang="en-US" b="1">
              <a:latin typeface="Times New Roman" pitchFamily="18" charset="0"/>
              <a:cs typeface="Lotus" pitchFamily="2" charset="-78"/>
            </a:endParaRPr>
          </a:p>
        </p:txBody>
      </p:sp>
      <p:sp>
        <p:nvSpPr>
          <p:cNvPr id="136198" name="Oval 6"/>
          <p:cNvSpPr>
            <a:spLocks noChangeArrowheads="1"/>
          </p:cNvSpPr>
          <p:nvPr/>
        </p:nvSpPr>
        <p:spPr bwMode="auto">
          <a:xfrm>
            <a:off x="6084888" y="4437063"/>
            <a:ext cx="1295400" cy="649287"/>
          </a:xfrm>
          <a:prstGeom prst="ellipse">
            <a:avLst/>
          </a:prstGeom>
          <a:solidFill>
            <a:schemeClr val="accent1"/>
          </a:solidFill>
          <a:ln w="9525">
            <a:solidFill>
              <a:schemeClr val="tx1"/>
            </a:solidFill>
            <a:round/>
            <a:headEnd/>
            <a:tailEnd/>
          </a:ln>
        </p:spPr>
        <p:txBody>
          <a:bodyPr wrap="none" anchor="ctr"/>
          <a:lstStyle/>
          <a:p>
            <a:pPr algn="ctr"/>
            <a:r>
              <a:rPr lang="fa-IR" b="1">
                <a:latin typeface="Times New Roman" pitchFamily="18" charset="0"/>
                <a:cs typeface="Lotus" pitchFamily="2" charset="-78"/>
              </a:rPr>
              <a:t>خرابی ساختمانها</a:t>
            </a:r>
            <a:endParaRPr lang="en-US" b="1">
              <a:latin typeface="Times New Roman" pitchFamily="18" charset="0"/>
              <a:cs typeface="Lotus" pitchFamily="2" charset="-78"/>
            </a:endParaRPr>
          </a:p>
        </p:txBody>
      </p:sp>
      <p:sp>
        <p:nvSpPr>
          <p:cNvPr id="136199" name="Oval 7"/>
          <p:cNvSpPr>
            <a:spLocks noChangeArrowheads="1"/>
          </p:cNvSpPr>
          <p:nvPr/>
        </p:nvSpPr>
        <p:spPr bwMode="auto">
          <a:xfrm>
            <a:off x="3995738" y="2060575"/>
            <a:ext cx="1439862" cy="649288"/>
          </a:xfrm>
          <a:prstGeom prst="ellipse">
            <a:avLst/>
          </a:prstGeom>
          <a:solidFill>
            <a:schemeClr val="accent1"/>
          </a:solidFill>
          <a:ln w="9525">
            <a:solidFill>
              <a:schemeClr val="tx1"/>
            </a:solidFill>
            <a:round/>
            <a:headEnd/>
            <a:tailEnd/>
          </a:ln>
        </p:spPr>
        <p:txBody>
          <a:bodyPr wrap="none" anchor="ctr"/>
          <a:lstStyle/>
          <a:p>
            <a:pPr algn="ctr"/>
            <a:r>
              <a:rPr lang="fa-IR" b="1">
                <a:latin typeface="Times New Roman" pitchFamily="18" charset="0"/>
                <a:cs typeface="Lotus" pitchFamily="2" charset="-78"/>
              </a:rPr>
              <a:t>سوختن ساختمانها</a:t>
            </a:r>
            <a:endParaRPr lang="en-US" b="1">
              <a:latin typeface="Times New Roman" pitchFamily="18" charset="0"/>
              <a:cs typeface="Lotus" pitchFamily="2" charset="-78"/>
            </a:endParaRPr>
          </a:p>
        </p:txBody>
      </p:sp>
      <p:sp>
        <p:nvSpPr>
          <p:cNvPr id="136200" name="Oval 8"/>
          <p:cNvSpPr>
            <a:spLocks noChangeArrowheads="1"/>
          </p:cNvSpPr>
          <p:nvPr/>
        </p:nvSpPr>
        <p:spPr bwMode="auto">
          <a:xfrm>
            <a:off x="1403350" y="2060575"/>
            <a:ext cx="1295400" cy="649288"/>
          </a:xfrm>
          <a:prstGeom prst="ellipse">
            <a:avLst/>
          </a:prstGeom>
          <a:solidFill>
            <a:srgbClr val="F2440E"/>
          </a:solidFill>
          <a:ln w="9525">
            <a:solidFill>
              <a:schemeClr val="tx1"/>
            </a:solidFill>
            <a:round/>
            <a:headEnd/>
            <a:tailEnd/>
          </a:ln>
        </p:spPr>
        <p:txBody>
          <a:bodyPr wrap="none" anchor="ctr"/>
          <a:lstStyle/>
          <a:p>
            <a:pPr algn="ctr"/>
            <a:r>
              <a:rPr lang="fa-IR" b="1">
                <a:latin typeface="Times New Roman" pitchFamily="18" charset="0"/>
                <a:cs typeface="Lotus" pitchFamily="2" charset="-78"/>
              </a:rPr>
              <a:t>صدمه مالی</a:t>
            </a:r>
            <a:endParaRPr lang="en-US" b="1">
              <a:latin typeface="Times New Roman" pitchFamily="18" charset="0"/>
              <a:cs typeface="Lotus" pitchFamily="2" charset="-78"/>
            </a:endParaRPr>
          </a:p>
        </p:txBody>
      </p:sp>
      <p:sp>
        <p:nvSpPr>
          <p:cNvPr id="136201" name="Oval 9"/>
          <p:cNvSpPr>
            <a:spLocks noChangeArrowheads="1"/>
          </p:cNvSpPr>
          <p:nvPr/>
        </p:nvSpPr>
        <p:spPr bwMode="auto">
          <a:xfrm>
            <a:off x="3132138" y="3068638"/>
            <a:ext cx="1439862" cy="722312"/>
          </a:xfrm>
          <a:prstGeom prst="ellipse">
            <a:avLst/>
          </a:prstGeom>
          <a:solidFill>
            <a:schemeClr val="accent1"/>
          </a:solidFill>
          <a:ln w="9525">
            <a:solidFill>
              <a:schemeClr val="tx1"/>
            </a:solidFill>
            <a:round/>
            <a:headEnd/>
            <a:tailEnd/>
          </a:ln>
        </p:spPr>
        <p:txBody>
          <a:bodyPr wrap="none" anchor="ctr"/>
          <a:lstStyle/>
          <a:p>
            <a:pPr algn="ctr"/>
            <a:r>
              <a:rPr lang="fa-IR" b="1">
                <a:latin typeface="Times New Roman" pitchFamily="18" charset="0"/>
                <a:cs typeface="Lotus" pitchFamily="2" charset="-78"/>
              </a:rPr>
              <a:t>مصدوم شدن افراد</a:t>
            </a:r>
            <a:endParaRPr lang="en-US" b="1">
              <a:latin typeface="Times New Roman" pitchFamily="18" charset="0"/>
              <a:cs typeface="Lotus" pitchFamily="2" charset="-78"/>
            </a:endParaRPr>
          </a:p>
        </p:txBody>
      </p:sp>
      <p:sp>
        <p:nvSpPr>
          <p:cNvPr id="136202" name="Oval 10"/>
          <p:cNvSpPr>
            <a:spLocks noChangeArrowheads="1"/>
          </p:cNvSpPr>
          <p:nvPr/>
        </p:nvSpPr>
        <p:spPr bwMode="auto">
          <a:xfrm flipV="1">
            <a:off x="1403350" y="3068638"/>
            <a:ext cx="1295400" cy="720725"/>
          </a:xfrm>
          <a:prstGeom prst="ellipse">
            <a:avLst/>
          </a:prstGeom>
          <a:solidFill>
            <a:schemeClr val="accent1"/>
          </a:solidFill>
          <a:ln w="38100">
            <a:solidFill>
              <a:srgbClr val="3A0EF6"/>
            </a:solidFill>
            <a:round/>
            <a:headEnd/>
            <a:tailEnd/>
          </a:ln>
        </p:spPr>
        <p:txBody>
          <a:bodyPr rot="10800000" wrap="none" anchor="ctr"/>
          <a:lstStyle/>
          <a:p>
            <a:pPr algn="ctr"/>
            <a:r>
              <a:rPr lang="fa-IR" b="1">
                <a:latin typeface="Times New Roman" pitchFamily="18" charset="0"/>
                <a:cs typeface="Lotus" pitchFamily="2" charset="-78"/>
              </a:rPr>
              <a:t>مرگ شهروندان</a:t>
            </a:r>
            <a:endParaRPr lang="en-US" b="1">
              <a:latin typeface="Times New Roman" pitchFamily="18" charset="0"/>
              <a:cs typeface="Lotus" pitchFamily="2" charset="-78"/>
            </a:endParaRPr>
          </a:p>
        </p:txBody>
      </p:sp>
      <p:sp>
        <p:nvSpPr>
          <p:cNvPr id="136203" name="Oval 11"/>
          <p:cNvSpPr>
            <a:spLocks noChangeArrowheads="1"/>
          </p:cNvSpPr>
          <p:nvPr/>
        </p:nvSpPr>
        <p:spPr bwMode="auto">
          <a:xfrm>
            <a:off x="539750" y="5516563"/>
            <a:ext cx="2663825" cy="936625"/>
          </a:xfrm>
          <a:prstGeom prst="ellipse">
            <a:avLst/>
          </a:prstGeom>
          <a:solidFill>
            <a:schemeClr val="accent1"/>
          </a:solidFill>
          <a:ln w="9525">
            <a:solidFill>
              <a:schemeClr val="tx1"/>
            </a:solidFill>
            <a:round/>
            <a:headEnd/>
            <a:tailEnd/>
          </a:ln>
        </p:spPr>
        <p:txBody>
          <a:bodyPr wrap="none" anchor="ctr"/>
          <a:lstStyle/>
          <a:p>
            <a:pPr algn="ctr"/>
            <a:r>
              <a:rPr lang="fa-IR" b="1">
                <a:latin typeface="Times New Roman" pitchFamily="18" charset="0"/>
                <a:cs typeface="Lotus" pitchFamily="2" charset="-78"/>
              </a:rPr>
              <a:t>عدم دسترسی به نقاط مختلف شهر</a:t>
            </a:r>
            <a:endParaRPr lang="en-US" b="1">
              <a:latin typeface="Times New Roman" pitchFamily="18" charset="0"/>
              <a:cs typeface="Lotus" pitchFamily="2" charset="-78"/>
            </a:endParaRPr>
          </a:p>
        </p:txBody>
      </p:sp>
      <p:sp>
        <p:nvSpPr>
          <p:cNvPr id="136204" name="Oval 12"/>
          <p:cNvSpPr>
            <a:spLocks noChangeArrowheads="1"/>
          </p:cNvSpPr>
          <p:nvPr/>
        </p:nvSpPr>
        <p:spPr bwMode="auto">
          <a:xfrm>
            <a:off x="3276600" y="4437063"/>
            <a:ext cx="2159000" cy="649287"/>
          </a:xfrm>
          <a:prstGeom prst="ellipse">
            <a:avLst/>
          </a:prstGeom>
          <a:solidFill>
            <a:schemeClr val="accent1"/>
          </a:solidFill>
          <a:ln w="9525">
            <a:solidFill>
              <a:schemeClr val="tx1"/>
            </a:solidFill>
            <a:round/>
            <a:headEnd/>
            <a:tailEnd/>
          </a:ln>
        </p:spPr>
        <p:txBody>
          <a:bodyPr wrap="none" anchor="ctr"/>
          <a:lstStyle/>
          <a:p>
            <a:pPr algn="ctr"/>
            <a:r>
              <a:rPr lang="fa-IR" b="1">
                <a:latin typeface="Times New Roman" pitchFamily="18" charset="0"/>
                <a:cs typeface="Lotus" pitchFamily="2" charset="-78"/>
              </a:rPr>
              <a:t>مدفون شدن شهروندان</a:t>
            </a:r>
            <a:endParaRPr lang="en-US" b="1">
              <a:latin typeface="Times New Roman" pitchFamily="18" charset="0"/>
              <a:cs typeface="Lotus" pitchFamily="2" charset="-78"/>
            </a:endParaRPr>
          </a:p>
        </p:txBody>
      </p:sp>
      <p:sp>
        <p:nvSpPr>
          <p:cNvPr id="136205" name="Oval 13"/>
          <p:cNvSpPr>
            <a:spLocks noChangeArrowheads="1"/>
          </p:cNvSpPr>
          <p:nvPr/>
        </p:nvSpPr>
        <p:spPr bwMode="auto">
          <a:xfrm>
            <a:off x="6084888" y="5661025"/>
            <a:ext cx="1295400" cy="649288"/>
          </a:xfrm>
          <a:prstGeom prst="ellipse">
            <a:avLst/>
          </a:prstGeom>
          <a:solidFill>
            <a:schemeClr val="accent1"/>
          </a:solidFill>
          <a:ln w="9525">
            <a:solidFill>
              <a:schemeClr val="tx1"/>
            </a:solidFill>
            <a:round/>
            <a:headEnd/>
            <a:tailEnd/>
          </a:ln>
        </p:spPr>
        <p:txBody>
          <a:bodyPr wrap="none" anchor="ctr"/>
          <a:lstStyle/>
          <a:p>
            <a:pPr algn="ctr"/>
            <a:r>
              <a:rPr lang="fa-IR">
                <a:latin typeface="Times New Roman" pitchFamily="18" charset="0"/>
                <a:cs typeface="Lotus" pitchFamily="2" charset="-78"/>
              </a:rPr>
              <a:t>آوار بر جاده</a:t>
            </a:r>
            <a:endParaRPr lang="en-US">
              <a:latin typeface="Times New Roman" pitchFamily="18" charset="0"/>
              <a:cs typeface="Lotus" pitchFamily="2" charset="-78"/>
            </a:endParaRPr>
          </a:p>
        </p:txBody>
      </p:sp>
      <p:sp>
        <p:nvSpPr>
          <p:cNvPr id="136206" name="Oval 14"/>
          <p:cNvSpPr>
            <a:spLocks noChangeArrowheads="1"/>
          </p:cNvSpPr>
          <p:nvPr/>
        </p:nvSpPr>
        <p:spPr bwMode="auto">
          <a:xfrm>
            <a:off x="1403350" y="4437063"/>
            <a:ext cx="1295400" cy="720725"/>
          </a:xfrm>
          <a:prstGeom prst="ellipse">
            <a:avLst/>
          </a:prstGeom>
          <a:solidFill>
            <a:srgbClr val="F2440E"/>
          </a:solidFill>
          <a:ln w="9525">
            <a:solidFill>
              <a:schemeClr val="tx1"/>
            </a:solidFill>
            <a:round/>
            <a:headEnd/>
            <a:tailEnd/>
          </a:ln>
        </p:spPr>
        <p:txBody>
          <a:bodyPr wrap="none" anchor="ctr"/>
          <a:lstStyle/>
          <a:p>
            <a:pPr algn="ctr"/>
            <a:r>
              <a:rPr lang="fa-IR" b="1">
                <a:latin typeface="Times New Roman" pitchFamily="18" charset="0"/>
                <a:cs typeface="Lotus" pitchFamily="2" charset="-78"/>
              </a:rPr>
              <a:t>صدمه جانی</a:t>
            </a:r>
            <a:endParaRPr lang="en-US" b="1">
              <a:latin typeface="Times New Roman" pitchFamily="18" charset="0"/>
              <a:cs typeface="Lotus" pitchFamily="2" charset="-78"/>
            </a:endParaRPr>
          </a:p>
        </p:txBody>
      </p:sp>
      <p:sp>
        <p:nvSpPr>
          <p:cNvPr id="136207" name="Oval 15"/>
          <p:cNvSpPr>
            <a:spLocks noChangeArrowheads="1"/>
          </p:cNvSpPr>
          <p:nvPr/>
        </p:nvSpPr>
        <p:spPr bwMode="auto">
          <a:xfrm>
            <a:off x="5508625" y="3429000"/>
            <a:ext cx="1295400" cy="649288"/>
          </a:xfrm>
          <a:prstGeom prst="ellipse">
            <a:avLst/>
          </a:prstGeom>
          <a:solidFill>
            <a:schemeClr val="accent1"/>
          </a:solidFill>
          <a:ln w="38100">
            <a:solidFill>
              <a:srgbClr val="3A0EF6"/>
            </a:solidFill>
            <a:round/>
            <a:headEnd/>
            <a:tailEnd/>
          </a:ln>
        </p:spPr>
        <p:txBody>
          <a:bodyPr wrap="none" anchor="ctr"/>
          <a:lstStyle/>
          <a:p>
            <a:pPr algn="ctr"/>
            <a:r>
              <a:rPr lang="fa-IR" b="1">
                <a:latin typeface="Times New Roman" pitchFamily="18" charset="0"/>
                <a:cs typeface="Lotus" pitchFamily="2" charset="-78"/>
              </a:rPr>
              <a:t>گسترش</a:t>
            </a:r>
            <a:endParaRPr lang="en-US" b="1">
              <a:latin typeface="Times New Roman" pitchFamily="18" charset="0"/>
              <a:cs typeface="Lotus" pitchFamily="2" charset="-78"/>
            </a:endParaRPr>
          </a:p>
          <a:p>
            <a:pPr algn="ctr"/>
            <a:r>
              <a:rPr lang="fa-IR" b="1">
                <a:latin typeface="Times New Roman" pitchFamily="18" charset="0"/>
                <a:cs typeface="Lotus" pitchFamily="2" charset="-78"/>
              </a:rPr>
              <a:t> آتش</a:t>
            </a:r>
            <a:endParaRPr lang="en-US" b="1">
              <a:latin typeface="Times New Roman" pitchFamily="18" charset="0"/>
              <a:cs typeface="Lotus" pitchFamily="2" charset="-78"/>
            </a:endParaRPr>
          </a:p>
        </p:txBody>
      </p:sp>
      <p:sp>
        <p:nvSpPr>
          <p:cNvPr id="136208" name="Oval 16"/>
          <p:cNvSpPr>
            <a:spLocks noChangeArrowheads="1"/>
          </p:cNvSpPr>
          <p:nvPr/>
        </p:nvSpPr>
        <p:spPr bwMode="auto">
          <a:xfrm>
            <a:off x="4067175" y="5661025"/>
            <a:ext cx="1439863" cy="649288"/>
          </a:xfrm>
          <a:prstGeom prst="ellipse">
            <a:avLst/>
          </a:prstGeom>
          <a:solidFill>
            <a:schemeClr val="accent1"/>
          </a:solidFill>
          <a:ln w="9525">
            <a:solidFill>
              <a:schemeClr val="tx1"/>
            </a:solidFill>
            <a:round/>
            <a:headEnd/>
            <a:tailEnd/>
          </a:ln>
        </p:spPr>
        <p:txBody>
          <a:bodyPr wrap="none" anchor="ctr"/>
          <a:lstStyle/>
          <a:p>
            <a:pPr algn="ctr"/>
            <a:r>
              <a:rPr lang="fa-IR" b="1">
                <a:latin typeface="Times New Roman" pitchFamily="18" charset="0"/>
                <a:cs typeface="Lotus" pitchFamily="2" charset="-78"/>
              </a:rPr>
              <a:t>مسدود شدن جاده</a:t>
            </a:r>
            <a:endParaRPr lang="en-US" b="1">
              <a:latin typeface="Times New Roman" pitchFamily="18" charset="0"/>
              <a:cs typeface="Lotus" pitchFamily="2" charset="-78"/>
            </a:endParaRPr>
          </a:p>
        </p:txBody>
      </p:sp>
      <p:cxnSp>
        <p:nvCxnSpPr>
          <p:cNvPr id="136209" name="AutoShape 17"/>
          <p:cNvCxnSpPr>
            <a:cxnSpLocks noChangeShapeType="1"/>
            <a:stCxn id="63492" idx="0"/>
            <a:endCxn id="136197" idx="6"/>
          </p:cNvCxnSpPr>
          <p:nvPr/>
        </p:nvCxnSpPr>
        <p:spPr bwMode="auto">
          <a:xfrm flipH="1" flipV="1">
            <a:off x="7307263" y="2386013"/>
            <a:ext cx="922337" cy="806450"/>
          </a:xfrm>
          <a:prstGeom prst="straightConnector1">
            <a:avLst/>
          </a:prstGeom>
          <a:noFill/>
          <a:ln w="47625">
            <a:solidFill>
              <a:srgbClr val="CCFF66"/>
            </a:solidFill>
            <a:round/>
            <a:headEnd/>
            <a:tailEnd type="triangle" w="med" len="med"/>
          </a:ln>
        </p:spPr>
      </p:cxnSp>
      <p:cxnSp>
        <p:nvCxnSpPr>
          <p:cNvPr id="136210" name="AutoShape 18"/>
          <p:cNvCxnSpPr>
            <a:cxnSpLocks noChangeShapeType="1"/>
            <a:stCxn id="63492" idx="4"/>
            <a:endCxn id="136198" idx="6"/>
          </p:cNvCxnSpPr>
          <p:nvPr/>
        </p:nvCxnSpPr>
        <p:spPr bwMode="auto">
          <a:xfrm flipH="1">
            <a:off x="7380288" y="3841750"/>
            <a:ext cx="849312" cy="920750"/>
          </a:xfrm>
          <a:prstGeom prst="straightConnector1">
            <a:avLst/>
          </a:prstGeom>
          <a:noFill/>
          <a:ln w="47625">
            <a:solidFill>
              <a:srgbClr val="CCFF66"/>
            </a:solidFill>
            <a:round/>
            <a:headEnd/>
            <a:tailEnd type="triangle" w="med" len="med"/>
          </a:ln>
        </p:spPr>
      </p:cxnSp>
      <p:cxnSp>
        <p:nvCxnSpPr>
          <p:cNvPr id="136211" name="AutoShape 19"/>
          <p:cNvCxnSpPr>
            <a:cxnSpLocks noChangeShapeType="1"/>
            <a:stCxn id="136197" idx="2"/>
            <a:endCxn id="136199" idx="6"/>
          </p:cNvCxnSpPr>
          <p:nvPr/>
        </p:nvCxnSpPr>
        <p:spPr bwMode="auto">
          <a:xfrm flipH="1">
            <a:off x="5435600" y="2386013"/>
            <a:ext cx="576263" cy="0"/>
          </a:xfrm>
          <a:prstGeom prst="straightConnector1">
            <a:avLst/>
          </a:prstGeom>
          <a:noFill/>
          <a:ln w="47625">
            <a:solidFill>
              <a:srgbClr val="CCFF66"/>
            </a:solidFill>
            <a:round/>
            <a:headEnd/>
            <a:tailEnd type="triangle" w="med" len="med"/>
          </a:ln>
        </p:spPr>
      </p:cxnSp>
      <p:cxnSp>
        <p:nvCxnSpPr>
          <p:cNvPr id="136212" name="AutoShape 20"/>
          <p:cNvCxnSpPr>
            <a:cxnSpLocks noChangeShapeType="1"/>
            <a:stCxn id="136198" idx="4"/>
            <a:endCxn id="136205" idx="0"/>
          </p:cNvCxnSpPr>
          <p:nvPr/>
        </p:nvCxnSpPr>
        <p:spPr bwMode="auto">
          <a:xfrm>
            <a:off x="6732588" y="5086350"/>
            <a:ext cx="0" cy="574675"/>
          </a:xfrm>
          <a:prstGeom prst="straightConnector1">
            <a:avLst/>
          </a:prstGeom>
          <a:noFill/>
          <a:ln w="47625">
            <a:solidFill>
              <a:srgbClr val="CCFF66"/>
            </a:solidFill>
            <a:round/>
            <a:headEnd/>
            <a:tailEnd type="triangle" w="med" len="med"/>
          </a:ln>
        </p:spPr>
      </p:cxnSp>
      <p:cxnSp>
        <p:nvCxnSpPr>
          <p:cNvPr id="136213" name="AutoShape 21"/>
          <p:cNvCxnSpPr>
            <a:cxnSpLocks noChangeShapeType="1"/>
            <a:stCxn id="136198" idx="2"/>
            <a:endCxn id="136204" idx="6"/>
          </p:cNvCxnSpPr>
          <p:nvPr/>
        </p:nvCxnSpPr>
        <p:spPr bwMode="auto">
          <a:xfrm flipH="1">
            <a:off x="5435600" y="4762500"/>
            <a:ext cx="649288" cy="0"/>
          </a:xfrm>
          <a:prstGeom prst="straightConnector1">
            <a:avLst/>
          </a:prstGeom>
          <a:noFill/>
          <a:ln w="47625">
            <a:solidFill>
              <a:srgbClr val="CCFF66"/>
            </a:solidFill>
            <a:round/>
            <a:headEnd/>
            <a:tailEnd type="triangle" w="med" len="med"/>
          </a:ln>
        </p:spPr>
      </p:cxnSp>
      <p:cxnSp>
        <p:nvCxnSpPr>
          <p:cNvPr id="136214" name="AutoShape 22"/>
          <p:cNvCxnSpPr>
            <a:cxnSpLocks noChangeShapeType="1"/>
            <a:stCxn id="136199" idx="2"/>
            <a:endCxn id="136200" idx="6"/>
          </p:cNvCxnSpPr>
          <p:nvPr/>
        </p:nvCxnSpPr>
        <p:spPr bwMode="auto">
          <a:xfrm flipH="1">
            <a:off x="2698750" y="2386013"/>
            <a:ext cx="1296988" cy="0"/>
          </a:xfrm>
          <a:prstGeom prst="straightConnector1">
            <a:avLst/>
          </a:prstGeom>
          <a:noFill/>
          <a:ln w="47625">
            <a:solidFill>
              <a:srgbClr val="CCFF66"/>
            </a:solidFill>
            <a:round/>
            <a:headEnd/>
            <a:tailEnd type="triangle" w="med" len="med"/>
          </a:ln>
        </p:spPr>
      </p:cxnSp>
      <p:cxnSp>
        <p:nvCxnSpPr>
          <p:cNvPr id="136215" name="AutoShape 23"/>
          <p:cNvCxnSpPr>
            <a:cxnSpLocks noChangeShapeType="1"/>
            <a:stCxn id="136207" idx="0"/>
            <a:endCxn id="136199" idx="5"/>
          </p:cNvCxnSpPr>
          <p:nvPr/>
        </p:nvCxnSpPr>
        <p:spPr bwMode="auto">
          <a:xfrm flipH="1" flipV="1">
            <a:off x="5224463" y="2614613"/>
            <a:ext cx="931862" cy="795337"/>
          </a:xfrm>
          <a:prstGeom prst="straightConnector1">
            <a:avLst/>
          </a:prstGeom>
          <a:noFill/>
          <a:ln w="47625">
            <a:solidFill>
              <a:srgbClr val="CCFF66"/>
            </a:solidFill>
            <a:round/>
            <a:headEnd/>
            <a:tailEnd type="triangle" w="med" len="med"/>
          </a:ln>
        </p:spPr>
      </p:cxnSp>
      <p:cxnSp>
        <p:nvCxnSpPr>
          <p:cNvPr id="136216" name="AutoShape 24"/>
          <p:cNvCxnSpPr>
            <a:cxnSpLocks noChangeShapeType="1"/>
            <a:stCxn id="136199" idx="4"/>
            <a:endCxn id="136207" idx="1"/>
          </p:cNvCxnSpPr>
          <p:nvPr/>
        </p:nvCxnSpPr>
        <p:spPr bwMode="auto">
          <a:xfrm>
            <a:off x="4716463" y="2709863"/>
            <a:ext cx="981075" cy="795337"/>
          </a:xfrm>
          <a:prstGeom prst="straightConnector1">
            <a:avLst/>
          </a:prstGeom>
          <a:noFill/>
          <a:ln w="47625">
            <a:solidFill>
              <a:srgbClr val="CCFF66"/>
            </a:solidFill>
            <a:round/>
            <a:headEnd/>
            <a:tailEnd type="triangle" w="med" len="med"/>
          </a:ln>
        </p:spPr>
      </p:cxnSp>
      <p:cxnSp>
        <p:nvCxnSpPr>
          <p:cNvPr id="136217" name="AutoShape 25"/>
          <p:cNvCxnSpPr>
            <a:cxnSpLocks noChangeShapeType="1"/>
            <a:stCxn id="136199" idx="3"/>
            <a:endCxn id="136201" idx="0"/>
          </p:cNvCxnSpPr>
          <p:nvPr/>
        </p:nvCxnSpPr>
        <p:spPr bwMode="auto">
          <a:xfrm flipH="1">
            <a:off x="3852863" y="2614613"/>
            <a:ext cx="354012" cy="454025"/>
          </a:xfrm>
          <a:prstGeom prst="straightConnector1">
            <a:avLst/>
          </a:prstGeom>
          <a:noFill/>
          <a:ln w="47625">
            <a:solidFill>
              <a:srgbClr val="CCFF66"/>
            </a:solidFill>
            <a:round/>
            <a:headEnd/>
            <a:tailEnd type="triangle" w="med" len="med"/>
          </a:ln>
        </p:spPr>
      </p:cxnSp>
      <p:cxnSp>
        <p:nvCxnSpPr>
          <p:cNvPr id="136218" name="AutoShape 26"/>
          <p:cNvCxnSpPr>
            <a:cxnSpLocks noChangeShapeType="1"/>
            <a:stCxn id="136204" idx="0"/>
            <a:endCxn id="136201" idx="4"/>
          </p:cNvCxnSpPr>
          <p:nvPr/>
        </p:nvCxnSpPr>
        <p:spPr bwMode="auto">
          <a:xfrm flipH="1" flipV="1">
            <a:off x="3852863" y="3790950"/>
            <a:ext cx="503237" cy="646113"/>
          </a:xfrm>
          <a:prstGeom prst="straightConnector1">
            <a:avLst/>
          </a:prstGeom>
          <a:noFill/>
          <a:ln w="47625">
            <a:solidFill>
              <a:srgbClr val="CCFF66"/>
            </a:solidFill>
            <a:round/>
            <a:headEnd/>
            <a:tailEnd type="triangle" w="med" len="med"/>
          </a:ln>
        </p:spPr>
      </p:cxnSp>
      <p:cxnSp>
        <p:nvCxnSpPr>
          <p:cNvPr id="136219" name="AutoShape 27"/>
          <p:cNvCxnSpPr>
            <a:cxnSpLocks noChangeShapeType="1"/>
            <a:stCxn id="136201" idx="2"/>
            <a:endCxn id="136202" idx="6"/>
          </p:cNvCxnSpPr>
          <p:nvPr/>
        </p:nvCxnSpPr>
        <p:spPr bwMode="auto">
          <a:xfrm flipH="1" flipV="1">
            <a:off x="2717800" y="3429000"/>
            <a:ext cx="414338" cy="1588"/>
          </a:xfrm>
          <a:prstGeom prst="straightConnector1">
            <a:avLst/>
          </a:prstGeom>
          <a:noFill/>
          <a:ln w="47625">
            <a:solidFill>
              <a:srgbClr val="CCFF66"/>
            </a:solidFill>
            <a:round/>
            <a:headEnd/>
            <a:tailEnd type="triangle" w="med" len="med"/>
          </a:ln>
        </p:spPr>
      </p:cxnSp>
      <p:cxnSp>
        <p:nvCxnSpPr>
          <p:cNvPr id="136220" name="AutoShape 28"/>
          <p:cNvCxnSpPr>
            <a:cxnSpLocks noChangeShapeType="1"/>
            <a:stCxn id="136205" idx="2"/>
            <a:endCxn id="136208" idx="6"/>
          </p:cNvCxnSpPr>
          <p:nvPr/>
        </p:nvCxnSpPr>
        <p:spPr bwMode="auto">
          <a:xfrm flipH="1">
            <a:off x="5507038" y="5986463"/>
            <a:ext cx="577850" cy="0"/>
          </a:xfrm>
          <a:prstGeom prst="straightConnector1">
            <a:avLst/>
          </a:prstGeom>
          <a:noFill/>
          <a:ln w="47625">
            <a:solidFill>
              <a:srgbClr val="CCFF66"/>
            </a:solidFill>
            <a:round/>
            <a:headEnd/>
            <a:tailEnd type="triangle" w="med" len="med"/>
          </a:ln>
        </p:spPr>
      </p:cxnSp>
      <p:cxnSp>
        <p:nvCxnSpPr>
          <p:cNvPr id="136221" name="AutoShape 29"/>
          <p:cNvCxnSpPr>
            <a:cxnSpLocks noChangeShapeType="1"/>
            <a:stCxn id="136202" idx="0"/>
            <a:endCxn id="136206" idx="0"/>
          </p:cNvCxnSpPr>
          <p:nvPr/>
        </p:nvCxnSpPr>
        <p:spPr bwMode="auto">
          <a:xfrm>
            <a:off x="2051050" y="3808413"/>
            <a:ext cx="0" cy="628650"/>
          </a:xfrm>
          <a:prstGeom prst="straightConnector1">
            <a:avLst/>
          </a:prstGeom>
          <a:noFill/>
          <a:ln w="47625">
            <a:solidFill>
              <a:srgbClr val="CCFF66"/>
            </a:solidFill>
            <a:round/>
            <a:headEnd/>
            <a:tailEnd type="triangle" w="med" len="med"/>
          </a:ln>
        </p:spPr>
      </p:cxnSp>
      <p:cxnSp>
        <p:nvCxnSpPr>
          <p:cNvPr id="136222" name="AutoShape 30"/>
          <p:cNvCxnSpPr>
            <a:cxnSpLocks noChangeShapeType="1"/>
            <a:stCxn id="136208" idx="2"/>
            <a:endCxn id="136203" idx="6"/>
          </p:cNvCxnSpPr>
          <p:nvPr/>
        </p:nvCxnSpPr>
        <p:spPr bwMode="auto">
          <a:xfrm flipH="1" flipV="1">
            <a:off x="3203575" y="5984875"/>
            <a:ext cx="863600" cy="1588"/>
          </a:xfrm>
          <a:prstGeom prst="straightConnector1">
            <a:avLst/>
          </a:prstGeom>
          <a:noFill/>
          <a:ln w="47625">
            <a:solidFill>
              <a:srgbClr val="CCFF66"/>
            </a:solidFill>
            <a:round/>
            <a:headEn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36209"/>
                                        </p:tgtEl>
                                        <p:attrNameLst>
                                          <p:attrName>style.visibility</p:attrName>
                                        </p:attrNameLst>
                                      </p:cBhvr>
                                      <p:to>
                                        <p:strVal val="visible"/>
                                      </p:to>
                                    </p:set>
                                    <p:animEffect transition="in" filter="dissolve">
                                      <p:cBhvr>
                                        <p:cTn id="7" dur="500"/>
                                        <p:tgtEl>
                                          <p:spTgt spid="136209"/>
                                        </p:tgtEl>
                                      </p:cBhvr>
                                    </p:animEffect>
                                  </p:childTnLst>
                                </p:cTn>
                              </p:par>
                              <p:par>
                                <p:cTn id="8" presetID="9" presetClass="entr" presetSubtype="0" fill="hold" nodeType="withEffect">
                                  <p:stCondLst>
                                    <p:cond delay="0"/>
                                  </p:stCondLst>
                                  <p:childTnLst>
                                    <p:set>
                                      <p:cBhvr>
                                        <p:cTn id="9" dur="1" fill="hold">
                                          <p:stCondLst>
                                            <p:cond delay="0"/>
                                          </p:stCondLst>
                                        </p:cTn>
                                        <p:tgtEl>
                                          <p:spTgt spid="136210"/>
                                        </p:tgtEl>
                                        <p:attrNameLst>
                                          <p:attrName>style.visibility</p:attrName>
                                        </p:attrNameLst>
                                      </p:cBhvr>
                                      <p:to>
                                        <p:strVal val="visible"/>
                                      </p:to>
                                    </p:set>
                                    <p:animEffect transition="in" filter="dissolve">
                                      <p:cBhvr>
                                        <p:cTn id="10" dur="500"/>
                                        <p:tgtEl>
                                          <p:spTgt spid="136210"/>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36198"/>
                                        </p:tgtEl>
                                        <p:attrNameLst>
                                          <p:attrName>style.visibility</p:attrName>
                                        </p:attrNameLst>
                                      </p:cBhvr>
                                      <p:to>
                                        <p:strVal val="visible"/>
                                      </p:to>
                                    </p:set>
                                    <p:animEffect transition="in" filter="dissolve">
                                      <p:cBhvr>
                                        <p:cTn id="13" dur="500"/>
                                        <p:tgtEl>
                                          <p:spTgt spid="136198"/>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36197"/>
                                        </p:tgtEl>
                                        <p:attrNameLst>
                                          <p:attrName>style.visibility</p:attrName>
                                        </p:attrNameLst>
                                      </p:cBhvr>
                                      <p:to>
                                        <p:strVal val="visible"/>
                                      </p:to>
                                    </p:set>
                                    <p:animEffect transition="in" filter="dissolve">
                                      <p:cBhvr>
                                        <p:cTn id="16" dur="500"/>
                                        <p:tgtEl>
                                          <p:spTgt spid="13619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136213"/>
                                        </p:tgtEl>
                                        <p:attrNameLst>
                                          <p:attrName>style.visibility</p:attrName>
                                        </p:attrNameLst>
                                      </p:cBhvr>
                                      <p:to>
                                        <p:strVal val="visible"/>
                                      </p:to>
                                    </p:set>
                                    <p:animEffect transition="in" filter="dissolve">
                                      <p:cBhvr>
                                        <p:cTn id="21" dur="500"/>
                                        <p:tgtEl>
                                          <p:spTgt spid="136213"/>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36204"/>
                                        </p:tgtEl>
                                        <p:attrNameLst>
                                          <p:attrName>style.visibility</p:attrName>
                                        </p:attrNameLst>
                                      </p:cBhvr>
                                      <p:to>
                                        <p:strVal val="visible"/>
                                      </p:to>
                                    </p:set>
                                    <p:animEffect transition="in" filter="dissolve">
                                      <p:cBhvr>
                                        <p:cTn id="24" dur="500"/>
                                        <p:tgtEl>
                                          <p:spTgt spid="13620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nodeType="clickEffect">
                                  <p:stCondLst>
                                    <p:cond delay="0"/>
                                  </p:stCondLst>
                                  <p:childTnLst>
                                    <p:set>
                                      <p:cBhvr>
                                        <p:cTn id="28" dur="1" fill="hold">
                                          <p:stCondLst>
                                            <p:cond delay="0"/>
                                          </p:stCondLst>
                                        </p:cTn>
                                        <p:tgtEl>
                                          <p:spTgt spid="136218"/>
                                        </p:tgtEl>
                                        <p:attrNameLst>
                                          <p:attrName>style.visibility</p:attrName>
                                        </p:attrNameLst>
                                      </p:cBhvr>
                                      <p:to>
                                        <p:strVal val="visible"/>
                                      </p:to>
                                    </p:set>
                                    <p:animEffect transition="in" filter="dissolve">
                                      <p:cBhvr>
                                        <p:cTn id="29" dur="500"/>
                                        <p:tgtEl>
                                          <p:spTgt spid="136218"/>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36201"/>
                                        </p:tgtEl>
                                        <p:attrNameLst>
                                          <p:attrName>style.visibility</p:attrName>
                                        </p:attrNameLst>
                                      </p:cBhvr>
                                      <p:to>
                                        <p:strVal val="visible"/>
                                      </p:to>
                                    </p:set>
                                    <p:animEffect transition="in" filter="dissolve">
                                      <p:cBhvr>
                                        <p:cTn id="32" dur="500"/>
                                        <p:tgtEl>
                                          <p:spTgt spid="13620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136219"/>
                                        </p:tgtEl>
                                        <p:attrNameLst>
                                          <p:attrName>style.visibility</p:attrName>
                                        </p:attrNameLst>
                                      </p:cBhvr>
                                      <p:to>
                                        <p:strVal val="visible"/>
                                      </p:to>
                                    </p:set>
                                    <p:animEffect transition="in" filter="dissolve">
                                      <p:cBhvr>
                                        <p:cTn id="37" dur="500"/>
                                        <p:tgtEl>
                                          <p:spTgt spid="136219"/>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36202"/>
                                        </p:tgtEl>
                                        <p:attrNameLst>
                                          <p:attrName>style.visibility</p:attrName>
                                        </p:attrNameLst>
                                      </p:cBhvr>
                                      <p:to>
                                        <p:strVal val="visible"/>
                                      </p:to>
                                    </p:set>
                                    <p:animEffect transition="in" filter="dissolve">
                                      <p:cBhvr>
                                        <p:cTn id="40" dur="500"/>
                                        <p:tgtEl>
                                          <p:spTgt spid="13620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9" presetClass="entr" presetSubtype="0" fill="hold" nodeType="clickEffect">
                                  <p:stCondLst>
                                    <p:cond delay="0"/>
                                  </p:stCondLst>
                                  <p:childTnLst>
                                    <p:set>
                                      <p:cBhvr>
                                        <p:cTn id="44" dur="1" fill="hold">
                                          <p:stCondLst>
                                            <p:cond delay="0"/>
                                          </p:stCondLst>
                                        </p:cTn>
                                        <p:tgtEl>
                                          <p:spTgt spid="136221"/>
                                        </p:tgtEl>
                                        <p:attrNameLst>
                                          <p:attrName>style.visibility</p:attrName>
                                        </p:attrNameLst>
                                      </p:cBhvr>
                                      <p:to>
                                        <p:strVal val="visible"/>
                                      </p:to>
                                    </p:set>
                                    <p:animEffect transition="in" filter="dissolve">
                                      <p:cBhvr>
                                        <p:cTn id="45" dur="500"/>
                                        <p:tgtEl>
                                          <p:spTgt spid="136221"/>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136206"/>
                                        </p:tgtEl>
                                        <p:attrNameLst>
                                          <p:attrName>style.visibility</p:attrName>
                                        </p:attrNameLst>
                                      </p:cBhvr>
                                      <p:to>
                                        <p:strVal val="visible"/>
                                      </p:to>
                                    </p:set>
                                    <p:animEffect transition="in" filter="dissolve">
                                      <p:cBhvr>
                                        <p:cTn id="48" dur="500"/>
                                        <p:tgtEl>
                                          <p:spTgt spid="136206"/>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9" presetClass="entr" presetSubtype="0" fill="hold" nodeType="clickEffect">
                                  <p:stCondLst>
                                    <p:cond delay="0"/>
                                  </p:stCondLst>
                                  <p:childTnLst>
                                    <p:set>
                                      <p:cBhvr>
                                        <p:cTn id="52" dur="1" fill="hold">
                                          <p:stCondLst>
                                            <p:cond delay="0"/>
                                          </p:stCondLst>
                                        </p:cTn>
                                        <p:tgtEl>
                                          <p:spTgt spid="136212"/>
                                        </p:tgtEl>
                                        <p:attrNameLst>
                                          <p:attrName>style.visibility</p:attrName>
                                        </p:attrNameLst>
                                      </p:cBhvr>
                                      <p:to>
                                        <p:strVal val="visible"/>
                                      </p:to>
                                    </p:set>
                                    <p:animEffect transition="in" filter="dissolve">
                                      <p:cBhvr>
                                        <p:cTn id="53" dur="500"/>
                                        <p:tgtEl>
                                          <p:spTgt spid="136212"/>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136205"/>
                                        </p:tgtEl>
                                        <p:attrNameLst>
                                          <p:attrName>style.visibility</p:attrName>
                                        </p:attrNameLst>
                                      </p:cBhvr>
                                      <p:to>
                                        <p:strVal val="visible"/>
                                      </p:to>
                                    </p:set>
                                    <p:animEffect transition="in" filter="dissolve">
                                      <p:cBhvr>
                                        <p:cTn id="56" dur="500"/>
                                        <p:tgtEl>
                                          <p:spTgt spid="136205"/>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9" presetClass="entr" presetSubtype="0" fill="hold" nodeType="clickEffect">
                                  <p:stCondLst>
                                    <p:cond delay="0"/>
                                  </p:stCondLst>
                                  <p:childTnLst>
                                    <p:set>
                                      <p:cBhvr>
                                        <p:cTn id="60" dur="1" fill="hold">
                                          <p:stCondLst>
                                            <p:cond delay="0"/>
                                          </p:stCondLst>
                                        </p:cTn>
                                        <p:tgtEl>
                                          <p:spTgt spid="136220"/>
                                        </p:tgtEl>
                                        <p:attrNameLst>
                                          <p:attrName>style.visibility</p:attrName>
                                        </p:attrNameLst>
                                      </p:cBhvr>
                                      <p:to>
                                        <p:strVal val="visible"/>
                                      </p:to>
                                    </p:set>
                                    <p:animEffect transition="in" filter="dissolve">
                                      <p:cBhvr>
                                        <p:cTn id="61" dur="500"/>
                                        <p:tgtEl>
                                          <p:spTgt spid="136220"/>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136208"/>
                                        </p:tgtEl>
                                        <p:attrNameLst>
                                          <p:attrName>style.visibility</p:attrName>
                                        </p:attrNameLst>
                                      </p:cBhvr>
                                      <p:to>
                                        <p:strVal val="visible"/>
                                      </p:to>
                                    </p:set>
                                    <p:animEffect transition="in" filter="dissolve">
                                      <p:cBhvr>
                                        <p:cTn id="64" dur="500"/>
                                        <p:tgtEl>
                                          <p:spTgt spid="136208"/>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9" presetClass="entr" presetSubtype="0" fill="hold" nodeType="clickEffect">
                                  <p:stCondLst>
                                    <p:cond delay="0"/>
                                  </p:stCondLst>
                                  <p:childTnLst>
                                    <p:set>
                                      <p:cBhvr>
                                        <p:cTn id="68" dur="1" fill="hold">
                                          <p:stCondLst>
                                            <p:cond delay="0"/>
                                          </p:stCondLst>
                                        </p:cTn>
                                        <p:tgtEl>
                                          <p:spTgt spid="136222"/>
                                        </p:tgtEl>
                                        <p:attrNameLst>
                                          <p:attrName>style.visibility</p:attrName>
                                        </p:attrNameLst>
                                      </p:cBhvr>
                                      <p:to>
                                        <p:strVal val="visible"/>
                                      </p:to>
                                    </p:set>
                                    <p:animEffect transition="in" filter="dissolve">
                                      <p:cBhvr>
                                        <p:cTn id="69" dur="500"/>
                                        <p:tgtEl>
                                          <p:spTgt spid="136222"/>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136203"/>
                                        </p:tgtEl>
                                        <p:attrNameLst>
                                          <p:attrName>style.visibility</p:attrName>
                                        </p:attrNameLst>
                                      </p:cBhvr>
                                      <p:to>
                                        <p:strVal val="visible"/>
                                      </p:to>
                                    </p:set>
                                    <p:animEffect transition="in" filter="dissolve">
                                      <p:cBhvr>
                                        <p:cTn id="72" dur="500"/>
                                        <p:tgtEl>
                                          <p:spTgt spid="136203"/>
                                        </p:tgtEl>
                                      </p:cBhvr>
                                    </p:animEffect>
                                  </p:childTnLst>
                                </p:cTn>
                              </p:par>
                              <p:par>
                                <p:cTn id="73" presetID="9" presetClass="entr" presetSubtype="0" fill="hold" grpId="1" nodeType="withEffect">
                                  <p:stCondLst>
                                    <p:cond delay="0"/>
                                  </p:stCondLst>
                                  <p:childTnLst>
                                    <p:set>
                                      <p:cBhvr>
                                        <p:cTn id="74" dur="1" fill="hold">
                                          <p:stCondLst>
                                            <p:cond delay="0"/>
                                          </p:stCondLst>
                                        </p:cTn>
                                        <p:tgtEl>
                                          <p:spTgt spid="136203"/>
                                        </p:tgtEl>
                                        <p:attrNameLst>
                                          <p:attrName>style.visibility</p:attrName>
                                        </p:attrNameLst>
                                      </p:cBhvr>
                                      <p:to>
                                        <p:strVal val="visible"/>
                                      </p:to>
                                    </p:set>
                                    <p:animEffect transition="in" filter="dissolve">
                                      <p:cBhvr>
                                        <p:cTn id="75" dur="500"/>
                                        <p:tgtEl>
                                          <p:spTgt spid="136203"/>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9" presetClass="entr" presetSubtype="0" fill="hold" nodeType="clickEffect">
                                  <p:stCondLst>
                                    <p:cond delay="0"/>
                                  </p:stCondLst>
                                  <p:childTnLst>
                                    <p:set>
                                      <p:cBhvr>
                                        <p:cTn id="79" dur="1" fill="hold">
                                          <p:stCondLst>
                                            <p:cond delay="0"/>
                                          </p:stCondLst>
                                        </p:cTn>
                                        <p:tgtEl>
                                          <p:spTgt spid="136211"/>
                                        </p:tgtEl>
                                        <p:attrNameLst>
                                          <p:attrName>style.visibility</p:attrName>
                                        </p:attrNameLst>
                                      </p:cBhvr>
                                      <p:to>
                                        <p:strVal val="visible"/>
                                      </p:to>
                                    </p:set>
                                    <p:animEffect transition="in" filter="dissolve">
                                      <p:cBhvr>
                                        <p:cTn id="80" dur="500"/>
                                        <p:tgtEl>
                                          <p:spTgt spid="136211"/>
                                        </p:tgtEl>
                                      </p:cBhvr>
                                    </p:animEffect>
                                  </p:childTnLst>
                                </p:cTn>
                              </p:par>
                              <p:par>
                                <p:cTn id="81" presetID="9" presetClass="entr" presetSubtype="0" fill="hold" grpId="0" nodeType="withEffect">
                                  <p:stCondLst>
                                    <p:cond delay="0"/>
                                  </p:stCondLst>
                                  <p:childTnLst>
                                    <p:set>
                                      <p:cBhvr>
                                        <p:cTn id="82" dur="1" fill="hold">
                                          <p:stCondLst>
                                            <p:cond delay="0"/>
                                          </p:stCondLst>
                                        </p:cTn>
                                        <p:tgtEl>
                                          <p:spTgt spid="136199"/>
                                        </p:tgtEl>
                                        <p:attrNameLst>
                                          <p:attrName>style.visibility</p:attrName>
                                        </p:attrNameLst>
                                      </p:cBhvr>
                                      <p:to>
                                        <p:strVal val="visible"/>
                                      </p:to>
                                    </p:set>
                                    <p:animEffect transition="in" filter="dissolve">
                                      <p:cBhvr>
                                        <p:cTn id="83" dur="500"/>
                                        <p:tgtEl>
                                          <p:spTgt spid="136199"/>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9" presetClass="entr" presetSubtype="0" fill="hold" nodeType="clickEffect">
                                  <p:stCondLst>
                                    <p:cond delay="0"/>
                                  </p:stCondLst>
                                  <p:childTnLst>
                                    <p:set>
                                      <p:cBhvr>
                                        <p:cTn id="87" dur="1" fill="hold">
                                          <p:stCondLst>
                                            <p:cond delay="0"/>
                                          </p:stCondLst>
                                        </p:cTn>
                                        <p:tgtEl>
                                          <p:spTgt spid="136217"/>
                                        </p:tgtEl>
                                        <p:attrNameLst>
                                          <p:attrName>style.visibility</p:attrName>
                                        </p:attrNameLst>
                                      </p:cBhvr>
                                      <p:to>
                                        <p:strVal val="visible"/>
                                      </p:to>
                                    </p:set>
                                    <p:animEffect transition="in" filter="dissolve">
                                      <p:cBhvr>
                                        <p:cTn id="88" dur="500"/>
                                        <p:tgtEl>
                                          <p:spTgt spid="136217"/>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9" presetClass="entr" presetSubtype="0" fill="hold" nodeType="clickEffect">
                                  <p:stCondLst>
                                    <p:cond delay="0"/>
                                  </p:stCondLst>
                                  <p:childTnLst>
                                    <p:set>
                                      <p:cBhvr>
                                        <p:cTn id="92" dur="1" fill="hold">
                                          <p:stCondLst>
                                            <p:cond delay="0"/>
                                          </p:stCondLst>
                                        </p:cTn>
                                        <p:tgtEl>
                                          <p:spTgt spid="136214"/>
                                        </p:tgtEl>
                                        <p:attrNameLst>
                                          <p:attrName>style.visibility</p:attrName>
                                        </p:attrNameLst>
                                      </p:cBhvr>
                                      <p:to>
                                        <p:strVal val="visible"/>
                                      </p:to>
                                    </p:set>
                                    <p:animEffect transition="in" filter="dissolve">
                                      <p:cBhvr>
                                        <p:cTn id="93" dur="500"/>
                                        <p:tgtEl>
                                          <p:spTgt spid="136214"/>
                                        </p:tgtEl>
                                      </p:cBhvr>
                                    </p:animEffect>
                                  </p:childTnLst>
                                </p:cTn>
                              </p:par>
                              <p:par>
                                <p:cTn id="94" presetID="9" presetClass="entr" presetSubtype="0" fill="hold" grpId="0" nodeType="withEffect">
                                  <p:stCondLst>
                                    <p:cond delay="0"/>
                                  </p:stCondLst>
                                  <p:childTnLst>
                                    <p:set>
                                      <p:cBhvr>
                                        <p:cTn id="95" dur="1" fill="hold">
                                          <p:stCondLst>
                                            <p:cond delay="0"/>
                                          </p:stCondLst>
                                        </p:cTn>
                                        <p:tgtEl>
                                          <p:spTgt spid="136200"/>
                                        </p:tgtEl>
                                        <p:attrNameLst>
                                          <p:attrName>style.visibility</p:attrName>
                                        </p:attrNameLst>
                                      </p:cBhvr>
                                      <p:to>
                                        <p:strVal val="visible"/>
                                      </p:to>
                                    </p:set>
                                    <p:animEffect transition="in" filter="dissolve">
                                      <p:cBhvr>
                                        <p:cTn id="96" dur="500"/>
                                        <p:tgtEl>
                                          <p:spTgt spid="136200"/>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9" presetClass="entr" presetSubtype="0" fill="hold" nodeType="clickEffect">
                                  <p:stCondLst>
                                    <p:cond delay="0"/>
                                  </p:stCondLst>
                                  <p:childTnLst>
                                    <p:set>
                                      <p:cBhvr>
                                        <p:cTn id="100" dur="1" fill="hold">
                                          <p:stCondLst>
                                            <p:cond delay="0"/>
                                          </p:stCondLst>
                                        </p:cTn>
                                        <p:tgtEl>
                                          <p:spTgt spid="136216"/>
                                        </p:tgtEl>
                                        <p:attrNameLst>
                                          <p:attrName>style.visibility</p:attrName>
                                        </p:attrNameLst>
                                      </p:cBhvr>
                                      <p:to>
                                        <p:strVal val="visible"/>
                                      </p:to>
                                    </p:set>
                                    <p:animEffect transition="in" filter="dissolve">
                                      <p:cBhvr>
                                        <p:cTn id="101" dur="500"/>
                                        <p:tgtEl>
                                          <p:spTgt spid="136216"/>
                                        </p:tgtEl>
                                      </p:cBhvr>
                                    </p:animEffect>
                                  </p:childTnLst>
                                </p:cTn>
                              </p:par>
                              <p:par>
                                <p:cTn id="102" presetID="9" presetClass="entr" presetSubtype="0" fill="hold" nodeType="withEffect">
                                  <p:stCondLst>
                                    <p:cond delay="0"/>
                                  </p:stCondLst>
                                  <p:childTnLst>
                                    <p:set>
                                      <p:cBhvr>
                                        <p:cTn id="103" dur="1" fill="hold">
                                          <p:stCondLst>
                                            <p:cond delay="0"/>
                                          </p:stCondLst>
                                        </p:cTn>
                                        <p:tgtEl>
                                          <p:spTgt spid="136215"/>
                                        </p:tgtEl>
                                        <p:attrNameLst>
                                          <p:attrName>style.visibility</p:attrName>
                                        </p:attrNameLst>
                                      </p:cBhvr>
                                      <p:to>
                                        <p:strVal val="visible"/>
                                      </p:to>
                                    </p:set>
                                    <p:animEffect transition="in" filter="dissolve">
                                      <p:cBhvr>
                                        <p:cTn id="104" dur="500"/>
                                        <p:tgtEl>
                                          <p:spTgt spid="136215"/>
                                        </p:tgtEl>
                                      </p:cBhvr>
                                    </p:animEffect>
                                  </p:childTnLst>
                                </p:cTn>
                              </p:par>
                              <p:par>
                                <p:cTn id="105" presetID="9" presetClass="entr" presetSubtype="0" fill="hold" grpId="0" nodeType="withEffect">
                                  <p:stCondLst>
                                    <p:cond delay="0"/>
                                  </p:stCondLst>
                                  <p:childTnLst>
                                    <p:set>
                                      <p:cBhvr>
                                        <p:cTn id="106" dur="1" fill="hold">
                                          <p:stCondLst>
                                            <p:cond delay="0"/>
                                          </p:stCondLst>
                                        </p:cTn>
                                        <p:tgtEl>
                                          <p:spTgt spid="136207"/>
                                        </p:tgtEl>
                                        <p:attrNameLst>
                                          <p:attrName>style.visibility</p:attrName>
                                        </p:attrNameLst>
                                      </p:cBhvr>
                                      <p:to>
                                        <p:strVal val="visible"/>
                                      </p:to>
                                    </p:set>
                                    <p:animEffect transition="in" filter="dissolve">
                                      <p:cBhvr>
                                        <p:cTn id="107" dur="500"/>
                                        <p:tgtEl>
                                          <p:spTgt spid="136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7" grpId="0" animBg="1"/>
      <p:bldP spid="136198" grpId="0" animBg="1"/>
      <p:bldP spid="136199" grpId="0" animBg="1"/>
      <p:bldP spid="136200" grpId="0" animBg="1"/>
      <p:bldP spid="136201" grpId="0" animBg="1"/>
      <p:bldP spid="136202" grpId="0" animBg="1"/>
      <p:bldP spid="136203" grpId="0" animBg="1"/>
      <p:bldP spid="136203" grpId="1" animBg="1"/>
      <p:bldP spid="136204" grpId="0" animBg="1"/>
      <p:bldP spid="136205" grpId="0" animBg="1"/>
      <p:bldP spid="136206" grpId="0" animBg="1"/>
      <p:bldP spid="136207" grpId="0" animBg="1"/>
      <p:bldP spid="13620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468313" y="260350"/>
            <a:ext cx="8229600" cy="1176338"/>
          </a:xfrm>
        </p:spPr>
        <p:txBody>
          <a:bodyPr/>
          <a:lstStyle/>
          <a:p>
            <a:pPr eaLnBrk="1" hangingPunct="1">
              <a:defRPr/>
            </a:pPr>
            <a:r>
              <a:rPr lang="fa-IR" smtClean="0">
                <a:solidFill>
                  <a:srgbClr val="000808"/>
                </a:solidFill>
                <a:effectLst>
                  <a:outerShdw blurRad="38100" dist="38100" dir="2700000" algn="tl">
                    <a:srgbClr val="FFFFFF"/>
                  </a:outerShdw>
                </a:effectLst>
                <a:cs typeface="Titr" pitchFamily="2" charset="-78"/>
              </a:rPr>
              <a:t>عاملهای امداد</a:t>
            </a:r>
            <a:endParaRPr lang="en-US" smtClean="0">
              <a:solidFill>
                <a:srgbClr val="000808"/>
              </a:solidFill>
              <a:effectLst>
                <a:outerShdw blurRad="38100" dist="38100" dir="2700000" algn="tl">
                  <a:srgbClr val="FFFFFF"/>
                </a:outerShdw>
              </a:effectLst>
              <a:cs typeface="Titr" pitchFamily="2" charset="-78"/>
            </a:endParaRPr>
          </a:p>
        </p:txBody>
      </p:sp>
      <p:sp>
        <p:nvSpPr>
          <p:cNvPr id="137219" name="Rectangle 3"/>
          <p:cNvSpPr>
            <a:spLocks noGrp="1" noChangeArrowheads="1"/>
          </p:cNvSpPr>
          <p:nvPr>
            <p:ph type="body" sz="half" idx="1"/>
          </p:nvPr>
        </p:nvSpPr>
        <p:spPr>
          <a:xfrm>
            <a:off x="457200" y="1981200"/>
            <a:ext cx="8147050" cy="4616450"/>
          </a:xfrm>
        </p:spPr>
        <p:txBody>
          <a:bodyPr/>
          <a:lstStyle/>
          <a:p>
            <a:pPr lvl="1" eaLnBrk="1" hangingPunct="1">
              <a:lnSpc>
                <a:spcPct val="90000"/>
              </a:lnSpc>
              <a:defRPr/>
            </a:pPr>
            <a:r>
              <a:rPr lang="fa-IR" sz="2400" b="1" smtClean="0">
                <a:cs typeface="Lotus" pitchFamily="2" charset="-78"/>
              </a:rPr>
              <a:t>عاملهای امداد</a:t>
            </a:r>
          </a:p>
          <a:p>
            <a:pPr lvl="2" eaLnBrk="1" hangingPunct="1">
              <a:lnSpc>
                <a:spcPct val="90000"/>
              </a:lnSpc>
              <a:defRPr/>
            </a:pPr>
            <a:r>
              <a:rPr lang="fa-IR" sz="2000" b="1" smtClean="0">
                <a:cs typeface="Lotus" pitchFamily="2" charset="-78"/>
              </a:rPr>
              <a:t>نيروهای امداد و مراکز فرماندهی مستقر در محل حادثه</a:t>
            </a:r>
          </a:p>
          <a:p>
            <a:pPr lvl="2" eaLnBrk="1" hangingPunct="1">
              <a:lnSpc>
                <a:spcPct val="90000"/>
              </a:lnSpc>
              <a:defRPr/>
            </a:pPr>
            <a:r>
              <a:rPr lang="fa-IR" sz="2000" b="1" smtClean="0">
                <a:cs typeface="Lotus" pitchFamily="2" charset="-78"/>
              </a:rPr>
              <a:t>دارای قابليتهای متفاوت</a:t>
            </a:r>
          </a:p>
          <a:p>
            <a:pPr lvl="2" eaLnBrk="1" hangingPunct="1">
              <a:lnSpc>
                <a:spcPct val="90000"/>
              </a:lnSpc>
              <a:buFont typeface="Wingdings" pitchFamily="2" charset="2"/>
              <a:buNone/>
              <a:defRPr/>
            </a:pPr>
            <a:endParaRPr lang="fa-IR" sz="2000" b="1" smtClean="0">
              <a:cs typeface="Lotus" pitchFamily="2" charset="-78"/>
            </a:endParaRPr>
          </a:p>
          <a:p>
            <a:pPr lvl="1" eaLnBrk="1" hangingPunct="1">
              <a:lnSpc>
                <a:spcPct val="90000"/>
              </a:lnSpc>
              <a:defRPr/>
            </a:pPr>
            <a:r>
              <a:rPr lang="fa-IR" sz="2400" b="1" smtClean="0">
                <a:cs typeface="Lotus" pitchFamily="2" charset="-78"/>
              </a:rPr>
              <a:t>هدف نهايی</a:t>
            </a:r>
          </a:p>
          <a:p>
            <a:pPr lvl="2" eaLnBrk="1" hangingPunct="1">
              <a:lnSpc>
                <a:spcPct val="90000"/>
              </a:lnSpc>
              <a:defRPr/>
            </a:pPr>
            <a:r>
              <a:rPr lang="fa-IR" sz="2000" b="1" smtClean="0">
                <a:cs typeface="Lotus" pitchFamily="2" charset="-78"/>
              </a:rPr>
              <a:t>به حداقل رساندن آسيبهای جانی</a:t>
            </a:r>
          </a:p>
          <a:p>
            <a:pPr lvl="2" eaLnBrk="1" hangingPunct="1">
              <a:lnSpc>
                <a:spcPct val="90000"/>
              </a:lnSpc>
              <a:defRPr/>
            </a:pPr>
            <a:r>
              <a:rPr lang="fa-IR" sz="2000" b="1" smtClean="0">
                <a:cs typeface="Lotus" pitchFamily="2" charset="-78"/>
              </a:rPr>
              <a:t>به حداقل رساندن آسيبهای مالی</a:t>
            </a:r>
          </a:p>
          <a:p>
            <a:pPr lvl="2" eaLnBrk="1" hangingPunct="1">
              <a:lnSpc>
                <a:spcPct val="90000"/>
              </a:lnSpc>
              <a:buFont typeface="Wingdings" pitchFamily="2" charset="2"/>
              <a:buNone/>
              <a:defRPr/>
            </a:pPr>
            <a:endParaRPr lang="fa-IR" sz="2000" b="1" smtClean="0">
              <a:cs typeface="Lotus" pitchFamily="2" charset="-78"/>
            </a:endParaRPr>
          </a:p>
          <a:p>
            <a:pPr lvl="1" eaLnBrk="1" hangingPunct="1">
              <a:lnSpc>
                <a:spcPct val="90000"/>
              </a:lnSpc>
              <a:defRPr/>
            </a:pPr>
            <a:r>
              <a:rPr lang="fa-IR" sz="2400" b="1" smtClean="0">
                <a:cs typeface="Lotus" pitchFamily="2" charset="-78"/>
              </a:rPr>
              <a:t>از طريق</a:t>
            </a:r>
          </a:p>
          <a:p>
            <a:pPr lvl="2" eaLnBrk="1" hangingPunct="1">
              <a:lnSpc>
                <a:spcPct val="90000"/>
              </a:lnSpc>
              <a:defRPr/>
            </a:pPr>
            <a:r>
              <a:rPr lang="fa-IR" sz="2000" b="1" smtClean="0">
                <a:cs typeface="Lotus" pitchFamily="2" charset="-78"/>
              </a:rPr>
              <a:t>جلوگيری از گسترش آتش</a:t>
            </a:r>
          </a:p>
          <a:p>
            <a:pPr lvl="2" eaLnBrk="1" hangingPunct="1">
              <a:lnSpc>
                <a:spcPct val="90000"/>
              </a:lnSpc>
              <a:defRPr/>
            </a:pPr>
            <a:r>
              <a:rPr lang="fa-IR" sz="2000" b="1" smtClean="0">
                <a:cs typeface="Lotus" pitchFamily="2" charset="-78"/>
              </a:rPr>
              <a:t>يافتن مصدومين، نجات آنها از زير آوار و انتقال آنها به پناهگاه</a:t>
            </a:r>
          </a:p>
          <a:p>
            <a:pPr lvl="2" eaLnBrk="1" hangingPunct="1">
              <a:lnSpc>
                <a:spcPct val="90000"/>
              </a:lnSpc>
              <a:defRPr/>
            </a:pPr>
            <a:r>
              <a:rPr lang="fa-IR" sz="2000" b="1" smtClean="0">
                <a:cs typeface="Lotus" pitchFamily="2" charset="-78"/>
              </a:rPr>
              <a:t>برقراری جريان نرمال ترافيک شهری</a:t>
            </a:r>
            <a:endParaRPr lang="en-US" sz="2000" b="1" smtClean="0">
              <a:cs typeface="Lotus" pitchFamily="2" charset="-78"/>
            </a:endParaRPr>
          </a:p>
        </p:txBody>
      </p:sp>
      <p:sp>
        <p:nvSpPr>
          <p:cNvPr id="64516" name="Line 4"/>
          <p:cNvSpPr>
            <a:spLocks noChangeShapeType="1"/>
          </p:cNvSpPr>
          <p:nvPr/>
        </p:nvSpPr>
        <p:spPr bwMode="auto">
          <a:xfrm flipH="1">
            <a:off x="395288" y="1484313"/>
            <a:ext cx="8353425" cy="0"/>
          </a:xfrm>
          <a:prstGeom prst="line">
            <a:avLst/>
          </a:prstGeom>
          <a:noFill/>
          <a:ln w="76200" cmpd="tri">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468313" y="260350"/>
            <a:ext cx="8229600" cy="1176338"/>
          </a:xfrm>
        </p:spPr>
        <p:txBody>
          <a:bodyPr/>
          <a:lstStyle/>
          <a:p>
            <a:pPr eaLnBrk="1" hangingPunct="1">
              <a:defRPr/>
            </a:pPr>
            <a:r>
              <a:rPr lang="fa-IR" smtClean="0">
                <a:solidFill>
                  <a:srgbClr val="000808"/>
                </a:solidFill>
                <a:effectLst>
                  <a:outerShdw blurRad="38100" dist="38100" dir="2700000" algn="tl">
                    <a:srgbClr val="FFFFFF"/>
                  </a:outerShdw>
                </a:effectLst>
                <a:cs typeface="Titr" pitchFamily="2" charset="-78"/>
              </a:rPr>
              <a:t>مدلسازی حوادث</a:t>
            </a:r>
            <a:endParaRPr lang="en-US" smtClean="0">
              <a:solidFill>
                <a:srgbClr val="000808"/>
              </a:solidFill>
              <a:effectLst>
                <a:outerShdw blurRad="38100" dist="38100" dir="2700000" algn="tl">
                  <a:srgbClr val="FFFFFF"/>
                </a:outerShdw>
              </a:effectLst>
              <a:cs typeface="Titr" pitchFamily="2" charset="-78"/>
            </a:endParaRPr>
          </a:p>
        </p:txBody>
      </p:sp>
      <p:sp>
        <p:nvSpPr>
          <p:cNvPr id="138243" name="Rectangle 3"/>
          <p:cNvSpPr>
            <a:spLocks noGrp="1" noChangeArrowheads="1"/>
          </p:cNvSpPr>
          <p:nvPr>
            <p:ph type="body" sz="half" idx="1"/>
          </p:nvPr>
        </p:nvSpPr>
        <p:spPr>
          <a:xfrm>
            <a:off x="457200" y="1981200"/>
            <a:ext cx="8147050" cy="4616450"/>
          </a:xfrm>
        </p:spPr>
        <p:txBody>
          <a:bodyPr/>
          <a:lstStyle/>
          <a:p>
            <a:pPr lvl="1" eaLnBrk="1" hangingPunct="1">
              <a:defRPr/>
            </a:pPr>
            <a:r>
              <a:rPr lang="fa-IR" sz="2400" b="1" smtClean="0">
                <a:cs typeface="Lotus" pitchFamily="2" charset="-78"/>
              </a:rPr>
              <a:t>اثرات زلزله</a:t>
            </a:r>
          </a:p>
          <a:p>
            <a:pPr lvl="2" eaLnBrk="1" hangingPunct="1">
              <a:defRPr/>
            </a:pPr>
            <a:r>
              <a:rPr lang="fa-IR" sz="2000" b="1" smtClean="0">
                <a:cs typeface="Lotus" pitchFamily="2" charset="-78"/>
              </a:rPr>
              <a:t>فرو ريختن ساختمانها</a:t>
            </a:r>
          </a:p>
          <a:p>
            <a:pPr lvl="3" eaLnBrk="1" hangingPunct="1">
              <a:defRPr/>
            </a:pPr>
            <a:r>
              <a:rPr lang="fa-IR" sz="1800" b="1" smtClean="0">
                <a:cs typeface="Lotus" pitchFamily="2" charset="-78"/>
              </a:rPr>
              <a:t>(</a:t>
            </a:r>
            <a:r>
              <a:rPr lang="en-US" sz="1800" b="1" smtClean="0">
                <a:cs typeface="Lotus" pitchFamily="2" charset="-78"/>
              </a:rPr>
              <a:t>Brokenness</a:t>
            </a:r>
            <a:r>
              <a:rPr lang="fa-IR" sz="1800" b="1" smtClean="0">
                <a:cs typeface="Lotus" pitchFamily="2" charset="-78"/>
              </a:rPr>
              <a:t>)</a:t>
            </a:r>
          </a:p>
          <a:p>
            <a:pPr lvl="2" eaLnBrk="1" hangingPunct="1">
              <a:defRPr/>
            </a:pPr>
            <a:r>
              <a:rPr lang="fa-IR" sz="2000" b="1" smtClean="0">
                <a:cs typeface="Lotus" pitchFamily="2" charset="-78"/>
              </a:rPr>
              <a:t>مسدود شدن جاده ها</a:t>
            </a:r>
          </a:p>
          <a:p>
            <a:pPr lvl="3" eaLnBrk="1" hangingPunct="1">
              <a:defRPr/>
            </a:pPr>
            <a:r>
              <a:rPr lang="fa-IR" sz="1800" b="1" smtClean="0">
                <a:cs typeface="Lotus" pitchFamily="2" charset="-78"/>
              </a:rPr>
              <a:t>(</a:t>
            </a:r>
            <a:r>
              <a:rPr lang="en-US" sz="1800" b="1" smtClean="0">
                <a:cs typeface="Lotus" pitchFamily="2" charset="-78"/>
              </a:rPr>
              <a:t>Block</a:t>
            </a:r>
            <a:r>
              <a:rPr lang="fa-IR" sz="1800" b="1" smtClean="0">
                <a:cs typeface="Lotus" pitchFamily="2" charset="-78"/>
              </a:rPr>
              <a:t>)</a:t>
            </a:r>
          </a:p>
          <a:p>
            <a:pPr lvl="1" eaLnBrk="1" hangingPunct="1">
              <a:defRPr/>
            </a:pPr>
            <a:r>
              <a:rPr lang="fa-IR" sz="2400" b="1" smtClean="0">
                <a:cs typeface="Lotus" pitchFamily="2" charset="-78"/>
              </a:rPr>
              <a:t>اثرات آتش سوزی</a:t>
            </a:r>
          </a:p>
          <a:p>
            <a:pPr lvl="2" eaLnBrk="1" hangingPunct="1">
              <a:defRPr/>
            </a:pPr>
            <a:r>
              <a:rPr lang="fa-IR" sz="2000" b="1" smtClean="0">
                <a:cs typeface="Lotus" pitchFamily="2" charset="-78"/>
              </a:rPr>
              <a:t>سوختن ساختمانها</a:t>
            </a:r>
          </a:p>
          <a:p>
            <a:pPr lvl="3" eaLnBrk="1" hangingPunct="1">
              <a:defRPr/>
            </a:pPr>
            <a:r>
              <a:rPr lang="fa-IR" sz="1800" b="1" smtClean="0">
                <a:cs typeface="Lotus" pitchFamily="2" charset="-78"/>
              </a:rPr>
              <a:t>(</a:t>
            </a:r>
            <a:r>
              <a:rPr lang="en-US" sz="1800" b="1" smtClean="0">
                <a:cs typeface="Lotus" pitchFamily="2" charset="-78"/>
              </a:rPr>
              <a:t>Fieryness</a:t>
            </a:r>
            <a:r>
              <a:rPr lang="fa-IR" sz="1800" b="1" smtClean="0">
                <a:cs typeface="Lotus" pitchFamily="2" charset="-78"/>
              </a:rPr>
              <a:t>)</a:t>
            </a:r>
          </a:p>
          <a:p>
            <a:pPr lvl="1" eaLnBrk="1" hangingPunct="1">
              <a:defRPr/>
            </a:pPr>
            <a:r>
              <a:rPr lang="fa-IR" sz="2400" b="1" smtClean="0">
                <a:cs typeface="Lotus" pitchFamily="2" charset="-78"/>
              </a:rPr>
              <a:t>مصدوميت شهروندان و نيروها</a:t>
            </a:r>
          </a:p>
          <a:p>
            <a:pPr lvl="2" eaLnBrk="1" hangingPunct="1">
              <a:defRPr/>
            </a:pPr>
            <a:r>
              <a:rPr lang="fa-IR" sz="2000" b="1" smtClean="0">
                <a:cs typeface="Lotus" pitchFamily="2" charset="-78"/>
              </a:rPr>
              <a:t>(</a:t>
            </a:r>
            <a:r>
              <a:rPr lang="en-US" sz="2000" b="1" smtClean="0">
                <a:cs typeface="Lotus" pitchFamily="2" charset="-78"/>
              </a:rPr>
              <a:t>Health Point</a:t>
            </a:r>
            <a:r>
              <a:rPr lang="fa-IR" sz="2000" b="1" smtClean="0">
                <a:cs typeface="Lotus" pitchFamily="2" charset="-78"/>
              </a:rPr>
              <a:t>)</a:t>
            </a:r>
          </a:p>
          <a:p>
            <a:pPr lvl="2" eaLnBrk="1" hangingPunct="1">
              <a:defRPr/>
            </a:pPr>
            <a:r>
              <a:rPr lang="fa-IR" sz="2000" b="1" smtClean="0">
                <a:cs typeface="Lotus" pitchFamily="2" charset="-78"/>
              </a:rPr>
              <a:t>(</a:t>
            </a:r>
            <a:r>
              <a:rPr lang="en-US" sz="2000" b="1" smtClean="0">
                <a:cs typeface="Lotus" pitchFamily="2" charset="-78"/>
              </a:rPr>
              <a:t>Damage</a:t>
            </a:r>
            <a:r>
              <a:rPr lang="fa-IR" sz="2000" b="1" smtClean="0">
                <a:cs typeface="Lotus" pitchFamily="2" charset="-78"/>
              </a:rPr>
              <a:t>)</a:t>
            </a:r>
          </a:p>
          <a:p>
            <a:pPr lvl="2" eaLnBrk="1" hangingPunct="1">
              <a:defRPr/>
            </a:pPr>
            <a:r>
              <a:rPr lang="fa-IR" sz="2000" b="1" smtClean="0">
                <a:cs typeface="Lotus" pitchFamily="2" charset="-78"/>
              </a:rPr>
              <a:t>(</a:t>
            </a:r>
            <a:r>
              <a:rPr lang="en-US" sz="2000" b="1" smtClean="0">
                <a:cs typeface="Lotus" pitchFamily="2" charset="-78"/>
              </a:rPr>
              <a:t>Buriedness</a:t>
            </a:r>
            <a:r>
              <a:rPr lang="fa-IR" sz="2000" b="1" smtClean="0">
                <a:cs typeface="Lotus" pitchFamily="2" charset="-78"/>
              </a:rPr>
              <a:t>)</a:t>
            </a:r>
          </a:p>
          <a:p>
            <a:pPr lvl="3" eaLnBrk="1" hangingPunct="1">
              <a:defRPr/>
            </a:pPr>
            <a:endParaRPr lang="fa-IR" sz="1800" b="1" smtClean="0">
              <a:cs typeface="Lotus" pitchFamily="2" charset="-78"/>
            </a:endParaRPr>
          </a:p>
        </p:txBody>
      </p:sp>
      <p:sp>
        <p:nvSpPr>
          <p:cNvPr id="65540" name="Line 4"/>
          <p:cNvSpPr>
            <a:spLocks noChangeShapeType="1"/>
          </p:cNvSpPr>
          <p:nvPr/>
        </p:nvSpPr>
        <p:spPr bwMode="auto">
          <a:xfrm flipH="1">
            <a:off x="395288" y="1484313"/>
            <a:ext cx="8353425" cy="0"/>
          </a:xfrm>
          <a:prstGeom prst="line">
            <a:avLst/>
          </a:prstGeom>
          <a:noFill/>
          <a:ln w="76200" cmpd="tri">
            <a:solidFill>
              <a:schemeClr val="tx1"/>
            </a:solidFill>
            <a:round/>
            <a:headEnd/>
            <a:tailEnd/>
          </a:ln>
        </p:spPr>
        <p:txBody>
          <a:bodyPr/>
          <a:lstStyle/>
          <a:p>
            <a:endParaRPr lang="en-US"/>
          </a:p>
        </p:txBody>
      </p:sp>
      <p:pic>
        <p:nvPicPr>
          <p:cNvPr id="65541" name="Picture 5"/>
          <p:cNvPicPr>
            <a:picLocks noChangeAspect="1" noChangeArrowheads="1"/>
          </p:cNvPicPr>
          <p:nvPr/>
        </p:nvPicPr>
        <p:blipFill>
          <a:blip r:embed="rId2"/>
          <a:srcRect/>
          <a:stretch>
            <a:fillRect/>
          </a:stretch>
        </p:blipFill>
        <p:spPr bwMode="auto">
          <a:xfrm>
            <a:off x="423863" y="1989138"/>
            <a:ext cx="3571875" cy="4371975"/>
          </a:xfrm>
          <a:prstGeom prst="rect">
            <a:avLst/>
          </a:prstGeom>
          <a:noFill/>
          <a:ln w="19050">
            <a:solidFill>
              <a:srgbClr val="000404"/>
            </a:solidFill>
            <a:miter lim="800000"/>
            <a:headEnd/>
            <a:tailEnd/>
          </a:ln>
        </p:spPr>
      </p:pic>
      <p:pic>
        <p:nvPicPr>
          <p:cNvPr id="65542" name="Picture 6"/>
          <p:cNvPicPr>
            <a:picLocks noChangeAspect="1" noChangeArrowheads="1"/>
          </p:cNvPicPr>
          <p:nvPr/>
        </p:nvPicPr>
        <p:blipFill>
          <a:blip r:embed="rId3"/>
          <a:srcRect/>
          <a:stretch>
            <a:fillRect/>
          </a:stretch>
        </p:blipFill>
        <p:spPr bwMode="auto">
          <a:xfrm>
            <a:off x="420688" y="1995488"/>
            <a:ext cx="3576637" cy="4364037"/>
          </a:xfrm>
          <a:prstGeom prst="rect">
            <a:avLst/>
          </a:prstGeom>
          <a:noFill/>
          <a:ln w="9525">
            <a:noFill/>
            <a:miter lim="800000"/>
            <a:headEnd/>
            <a:tailEnd/>
          </a:ln>
        </p:spPr>
      </p:pic>
      <p:pic>
        <p:nvPicPr>
          <p:cNvPr id="65543" name="Picture 7"/>
          <p:cNvPicPr>
            <a:picLocks noChangeAspect="1" noChangeArrowheads="1"/>
          </p:cNvPicPr>
          <p:nvPr/>
        </p:nvPicPr>
        <p:blipFill>
          <a:blip r:embed="rId4"/>
          <a:srcRect/>
          <a:stretch>
            <a:fillRect/>
          </a:stretch>
        </p:blipFill>
        <p:spPr bwMode="auto">
          <a:xfrm>
            <a:off x="419100" y="1990725"/>
            <a:ext cx="3560763" cy="4362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Grp="1" noChangeArrowheads="1"/>
          </p:cNvSpPr>
          <p:nvPr>
            <p:ph type="body" idx="1"/>
          </p:nvPr>
        </p:nvSpPr>
        <p:spPr/>
        <p:txBody>
          <a:bodyPr/>
          <a:lstStyle/>
          <a:p>
            <a:pPr algn="ctr" eaLnBrk="1" hangingPunct="1">
              <a:buFont typeface="Wingdings" pitchFamily="2" charset="2"/>
              <a:buNone/>
              <a:defRPr/>
            </a:pPr>
            <a:r>
              <a:rPr lang="fa-IR" sz="8000" smtClean="0"/>
              <a:t>با تشکر از توجه شما</a:t>
            </a:r>
            <a:endParaRPr lang="en-US" sz="80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nvSpPr>
        <p:spPr bwMode="auto">
          <a:xfrm>
            <a:off x="457200" y="381000"/>
            <a:ext cx="8229600" cy="1371600"/>
          </a:xfrm>
          <a:prstGeom prst="rect">
            <a:avLst/>
          </a:prstGeom>
          <a:noFill/>
          <a:ln>
            <a:noFill/>
          </a:ln>
          <a:effectLst/>
          <a:extLst>
            <a:ext uri="{909E8E84-426E-40DD-AFC4-6F175D3DCCD1}"/>
            <a:ext uri="{91240B29-F687-4F45-9708-019B960494DF}"/>
            <a:ext uri="{AF507438-7753-43E0-B8FC-AC1667EBCBE1}"/>
          </a:extLst>
        </p:spPr>
        <p:txBody>
          <a:bodyPr anchor="ctr"/>
          <a:lstStyle/>
          <a:p>
            <a:pPr>
              <a:defRPr/>
            </a:pPr>
            <a:r>
              <a:rPr lang="ar-SA" sz="4400">
                <a:solidFill>
                  <a:schemeClr val="tx2"/>
                </a:solidFill>
                <a:effectLst>
                  <a:outerShdw blurRad="38100" dist="38100" dir="2700000" algn="tl">
                    <a:srgbClr val="000000"/>
                  </a:outerShdw>
                </a:effectLst>
                <a:latin typeface="Tahoma" pitchFamily="34" charset="0"/>
              </a:rPr>
              <a:t>اجزا یک سیستم روباتیک</a:t>
            </a:r>
            <a:endParaRPr lang="en-US">
              <a:latin typeface="Verdana" pitchFamily="34" charset="0"/>
            </a:endParaRPr>
          </a:p>
        </p:txBody>
      </p:sp>
      <p:sp>
        <p:nvSpPr>
          <p:cNvPr id="90115" name="Rectangle 3"/>
          <p:cNvSpPr>
            <a:spLocks noGrp="1" noChangeArrowheads="1"/>
          </p:cNvSpPr>
          <p:nvPr/>
        </p:nvSpPr>
        <p:spPr bwMode="auto">
          <a:xfrm>
            <a:off x="457200" y="1981200"/>
            <a:ext cx="8229600" cy="4114800"/>
          </a:xfrm>
          <a:prstGeom prst="rect">
            <a:avLst/>
          </a:prstGeom>
          <a:noFill/>
          <a:ln>
            <a:noFill/>
          </a:ln>
          <a:effectLst/>
          <a:extLst>
            <a:ext uri="{909E8E84-426E-40DD-AFC4-6F175D3DCCD1}"/>
            <a:ext uri="{91240B29-F687-4F45-9708-019B960494DF}"/>
            <a:ext uri="{AF507438-7753-43E0-B8FC-AC1667EBCBE1}"/>
          </a:extLst>
        </p:spPr>
        <p:txBody>
          <a:bodyPr/>
          <a:lstStyle/>
          <a:p>
            <a:pPr>
              <a:buClr>
                <a:schemeClr val="hlink"/>
              </a:buClr>
              <a:buSzPts val="1800"/>
              <a:buFont typeface="Wingdings" pitchFamily="2" charset="2"/>
              <a:buChar char="n"/>
              <a:defRPr/>
            </a:pPr>
            <a:r>
              <a:rPr lang="ar-SA" sz="2800">
                <a:effectLst>
                  <a:outerShdw blurRad="38100" dist="38100" dir="2700000" algn="tl">
                    <a:srgbClr val="000000"/>
                  </a:outerShdw>
                </a:effectLst>
                <a:latin typeface="Tahoma" pitchFamily="34" charset="0"/>
              </a:rPr>
              <a:t>ساختار مکانیکی شامل:</a:t>
            </a:r>
          </a:p>
          <a:p>
            <a:pPr lvl="1">
              <a:buClr>
                <a:schemeClr val="folHlink"/>
              </a:buClr>
              <a:buSzPts val="1600"/>
              <a:buFont typeface="Wingdings" pitchFamily="2" charset="2"/>
              <a:buChar char="n"/>
              <a:defRPr/>
            </a:pPr>
            <a:r>
              <a:rPr lang="ar-SA" sz="2400">
                <a:effectLst>
                  <a:outerShdw blurRad="38100" dist="38100" dir="2700000" algn="tl">
                    <a:srgbClr val="000000"/>
                  </a:outerShdw>
                </a:effectLst>
                <a:latin typeface="Tahoma" pitchFamily="34" charset="0"/>
              </a:rPr>
              <a:t>اتصالات بازو وبدنه، چرخها</a:t>
            </a:r>
          </a:p>
          <a:p>
            <a:pPr>
              <a:buClr>
                <a:schemeClr val="hlink"/>
              </a:buClr>
              <a:buSzPts val="1800"/>
              <a:buFont typeface="Wingdings" pitchFamily="2" charset="2"/>
              <a:buChar char="n"/>
              <a:defRPr/>
            </a:pPr>
            <a:r>
              <a:rPr lang="ar-SA" sz="2800">
                <a:effectLst>
                  <a:outerShdw blurRad="38100" dist="38100" dir="2700000" algn="tl">
                    <a:srgbClr val="000000"/>
                  </a:outerShdw>
                </a:effectLst>
                <a:latin typeface="Tahoma" pitchFamily="34" charset="0"/>
              </a:rPr>
              <a:t>محرک ها ئی که باعث حرکت روبوت میشوند  نظیر</a:t>
            </a:r>
          </a:p>
          <a:p>
            <a:pPr lvl="1">
              <a:buClr>
                <a:schemeClr val="folHlink"/>
              </a:buClr>
              <a:buSzPts val="1600"/>
              <a:buFont typeface="Wingdings" pitchFamily="2" charset="2"/>
              <a:buChar char="n"/>
              <a:defRPr/>
            </a:pPr>
            <a:r>
              <a:rPr lang="ar-SA" sz="2400">
                <a:effectLst>
                  <a:outerShdw blurRad="38100" dist="38100" dir="2700000" algn="tl">
                    <a:srgbClr val="000000"/>
                  </a:outerShdw>
                </a:effectLst>
                <a:latin typeface="Tahoma" pitchFamily="34" charset="0"/>
              </a:rPr>
              <a:t>موتورها </a:t>
            </a:r>
          </a:p>
          <a:p>
            <a:pPr>
              <a:buClr>
                <a:schemeClr val="hlink"/>
              </a:buClr>
              <a:buSzPts val="1800"/>
              <a:buFont typeface="Wingdings" pitchFamily="2" charset="2"/>
              <a:buChar char="n"/>
              <a:defRPr/>
            </a:pPr>
            <a:r>
              <a:rPr lang="ar-SA" sz="2800">
                <a:effectLst>
                  <a:outerShdw blurRad="38100" dist="38100" dir="2700000" algn="tl">
                    <a:srgbClr val="000000"/>
                  </a:outerShdw>
                </a:effectLst>
                <a:latin typeface="Tahoma" pitchFamily="34" charset="0"/>
              </a:rPr>
              <a:t>سنسورهای مختلف برای ادراک محیط پیرامون روباتها نظیر: </a:t>
            </a:r>
          </a:p>
          <a:p>
            <a:pPr lvl="1">
              <a:buClr>
                <a:schemeClr val="folHlink"/>
              </a:buClr>
              <a:buSzPts val="1600"/>
              <a:buFont typeface="Wingdings" pitchFamily="2" charset="2"/>
              <a:buChar char="n"/>
              <a:defRPr/>
            </a:pPr>
            <a:r>
              <a:rPr lang="ar-SA" sz="2400">
                <a:effectLst>
                  <a:outerShdw blurRad="38100" dist="38100" dir="2700000" algn="tl">
                    <a:srgbClr val="000000"/>
                  </a:outerShdw>
                </a:effectLst>
                <a:latin typeface="Tahoma" pitchFamily="34" charset="0"/>
              </a:rPr>
              <a:t>سنسورهای فاصله، دوربین، لیزر و غیره</a:t>
            </a:r>
          </a:p>
          <a:p>
            <a:pPr>
              <a:buClr>
                <a:schemeClr val="hlink"/>
              </a:buClr>
              <a:buSzPts val="1800"/>
              <a:buFont typeface="Wingdings" pitchFamily="2" charset="2"/>
              <a:buChar char="n"/>
              <a:defRPr/>
            </a:pPr>
            <a:r>
              <a:rPr lang="ar-SA" sz="2800">
                <a:effectLst>
                  <a:outerShdw blurRad="38100" dist="38100" dir="2700000" algn="tl">
                    <a:srgbClr val="000000"/>
                  </a:outerShdw>
                </a:effectLst>
                <a:latin typeface="Tahoma" pitchFamily="34" charset="0"/>
              </a:rPr>
              <a:t>یک کنترلر کامپیوتری که سیگنالهای سنسورها را  خوانده و با پردازش اطلاعات بتواند فرامین لازمه را برای محرک ها ایجاد نماید.</a:t>
            </a:r>
            <a:endParaRPr lang="en-US">
              <a:latin typeface="Verdana"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defRPr/>
            </a:pPr>
            <a:r>
              <a:rPr lang="fa-IR" smtClean="0"/>
              <a:t>روبات</a:t>
            </a:r>
            <a:r>
              <a:rPr lang="en-US" smtClean="0"/>
              <a:t> </a:t>
            </a:r>
            <a:r>
              <a:rPr lang="fa-IR" smtClean="0"/>
              <a:t>هوشمند</a:t>
            </a:r>
            <a:endParaRPr lang="en-US" smtClean="0"/>
          </a:p>
        </p:txBody>
      </p:sp>
      <p:sp>
        <p:nvSpPr>
          <p:cNvPr id="40963" name="Rectangle 3"/>
          <p:cNvSpPr>
            <a:spLocks noGrp="1" noChangeArrowheads="1"/>
          </p:cNvSpPr>
          <p:nvPr>
            <p:ph type="body" idx="1"/>
          </p:nvPr>
        </p:nvSpPr>
        <p:spPr/>
        <p:txBody>
          <a:bodyPr/>
          <a:lstStyle/>
          <a:p>
            <a:pPr algn="ctr" eaLnBrk="1" hangingPunct="1">
              <a:buFont typeface="Wingdings" pitchFamily="2" charset="2"/>
              <a:buNone/>
              <a:defRPr/>
            </a:pPr>
            <a:endParaRPr lang="en-US" smtClean="0"/>
          </a:p>
          <a:p>
            <a:pPr algn="ctr" eaLnBrk="1" hangingPunct="1">
              <a:buFont typeface="Wingdings" pitchFamily="2" charset="2"/>
              <a:buNone/>
              <a:defRPr/>
            </a:pPr>
            <a:endParaRPr lang="en-US" smtClean="0"/>
          </a:p>
          <a:p>
            <a:pPr algn="ctr" eaLnBrk="1" hangingPunct="1">
              <a:buFont typeface="Wingdings" pitchFamily="2" charset="2"/>
              <a:buNone/>
              <a:defRPr/>
            </a:pPr>
            <a:endParaRPr lang="en-US" smtClean="0"/>
          </a:p>
          <a:p>
            <a:pPr algn="ctr" eaLnBrk="1" hangingPunct="1">
              <a:buFont typeface="Wingdings" pitchFamily="2" charset="2"/>
              <a:buNone/>
              <a:defRPr/>
            </a:pPr>
            <a:r>
              <a:rPr lang="fa-IR" smtClean="0"/>
              <a:t>کدامیک</a:t>
            </a:r>
            <a:r>
              <a:rPr lang="en-US" smtClean="0"/>
              <a:t> </a:t>
            </a:r>
            <a:r>
              <a:rPr lang="fa-IR" smtClean="0"/>
              <a:t>هوشمندترند؟</a:t>
            </a:r>
            <a:endParaRPr lang="en-US" smtClean="0"/>
          </a:p>
          <a:p>
            <a:pPr eaLnBrk="1" hangingPunct="1">
              <a:defRPr/>
            </a:pPr>
            <a:endParaRPr lang="en-US" smtClean="0"/>
          </a:p>
        </p:txBody>
      </p:sp>
      <p:pic>
        <p:nvPicPr>
          <p:cNvPr id="11268" name="Picture 10" descr="asimo"/>
          <p:cNvPicPr>
            <a:picLocks noChangeAspect="1" noChangeArrowheads="1"/>
          </p:cNvPicPr>
          <p:nvPr/>
        </p:nvPicPr>
        <p:blipFill>
          <a:blip r:embed="rId2"/>
          <a:srcRect/>
          <a:stretch>
            <a:fillRect/>
          </a:stretch>
        </p:blipFill>
        <p:spPr bwMode="auto">
          <a:xfrm>
            <a:off x="1295400" y="2514600"/>
            <a:ext cx="1509713" cy="3048000"/>
          </a:xfrm>
          <a:prstGeom prst="rect">
            <a:avLst/>
          </a:prstGeom>
          <a:noFill/>
          <a:ln w="9525">
            <a:noFill/>
            <a:miter lim="800000"/>
            <a:headEnd/>
            <a:tailEnd/>
          </a:ln>
        </p:spPr>
      </p:pic>
      <p:pic>
        <p:nvPicPr>
          <p:cNvPr id="11269" name="Picture 11" descr="RX130"/>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400800" y="2895600"/>
            <a:ext cx="1735138" cy="2160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ar-SA" b="1" smtClean="0">
                <a:effectLst/>
              </a:rPr>
              <a:t>روبات هوشمند</a:t>
            </a:r>
            <a:endParaRPr lang="en-US" b="1" smtClean="0">
              <a:effectLst/>
            </a:endParaRPr>
          </a:p>
        </p:txBody>
      </p:sp>
      <p:sp>
        <p:nvSpPr>
          <p:cNvPr id="12291" name="Rectangle 3"/>
          <p:cNvSpPr>
            <a:spLocks noGrp="1" noChangeArrowheads="1"/>
          </p:cNvSpPr>
          <p:nvPr>
            <p:ph type="body" idx="1"/>
          </p:nvPr>
        </p:nvSpPr>
        <p:spPr/>
        <p:txBody>
          <a:bodyPr/>
          <a:lstStyle/>
          <a:p>
            <a:pPr eaLnBrk="1" hangingPunct="1"/>
            <a:r>
              <a:rPr lang="ar-SA" smtClean="0">
                <a:effectLst/>
              </a:rPr>
              <a:t>یک تعریف کلی از روبات هوشمند عبارت است از:</a:t>
            </a:r>
            <a:endParaRPr lang="en-US" smtClean="0">
              <a:effectLst/>
            </a:endParaRPr>
          </a:p>
          <a:p>
            <a:pPr eaLnBrk="1" hangingPunct="1"/>
            <a:endParaRPr lang="en-US" smtClean="0">
              <a:effectLst/>
            </a:endParaRPr>
          </a:p>
          <a:p>
            <a:pPr algn="ctr" eaLnBrk="1" hangingPunct="1">
              <a:buFont typeface="Wingdings" pitchFamily="2" charset="2"/>
              <a:buNone/>
            </a:pPr>
            <a:r>
              <a:rPr lang="ar-SA" smtClean="0">
                <a:solidFill>
                  <a:schemeClr val="accent1"/>
                </a:solidFill>
                <a:effectLst/>
              </a:rPr>
              <a:t>یک ماشین قابل برنامه ریزی که بتواند عمل یک موجود هوشمند نظیر انسان را تقلید کند</a:t>
            </a:r>
            <a:endParaRPr lang="en-US" smtClean="0">
              <a:solidFill>
                <a:schemeClr val="accent1"/>
              </a:solidFill>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defRPr/>
            </a:pPr>
            <a:r>
              <a:rPr lang="fa-IR" smtClean="0"/>
              <a:t>روباتیک و هوش مصنوعی</a:t>
            </a:r>
            <a:endParaRPr lang="en-US" smtClean="0"/>
          </a:p>
        </p:txBody>
      </p:sp>
      <p:sp>
        <p:nvSpPr>
          <p:cNvPr id="82947" name="Rectangle 3"/>
          <p:cNvSpPr>
            <a:spLocks noGrp="1" noChangeArrowheads="1"/>
          </p:cNvSpPr>
          <p:nvPr>
            <p:ph type="body" idx="1"/>
          </p:nvPr>
        </p:nvSpPr>
        <p:spPr/>
        <p:txBody>
          <a:bodyPr/>
          <a:lstStyle/>
          <a:p>
            <a:pPr eaLnBrk="1" hangingPunct="1">
              <a:lnSpc>
                <a:spcPct val="90000"/>
              </a:lnSpc>
              <a:defRPr/>
            </a:pPr>
            <a:r>
              <a:rPr lang="fa-IR" sz="2400" smtClean="0"/>
              <a:t>روباتیک یکی از مهمترین زمینه های استفاده عملی از تکنیک های هوش مصنوعی است.</a:t>
            </a:r>
          </a:p>
          <a:p>
            <a:pPr eaLnBrk="1" hangingPunct="1">
              <a:lnSpc>
                <a:spcPct val="90000"/>
              </a:lnSpc>
              <a:defRPr/>
            </a:pPr>
            <a:r>
              <a:rPr lang="fa-IR" sz="2400" smtClean="0"/>
              <a:t>در واقع یک روبات هوشمند برای انجام هوشمندانه اعمال خود ناگزیر است بسیاری از این روش ها را به خدمت بگیرد:</a:t>
            </a:r>
          </a:p>
          <a:p>
            <a:pPr eaLnBrk="1" hangingPunct="1">
              <a:lnSpc>
                <a:spcPct val="90000"/>
              </a:lnSpc>
              <a:defRPr/>
            </a:pPr>
            <a:endParaRPr lang="fa-IR" sz="2400" smtClean="0"/>
          </a:p>
          <a:p>
            <a:pPr algn="l" rtl="0" eaLnBrk="1" hangingPunct="1">
              <a:lnSpc>
                <a:spcPct val="90000"/>
              </a:lnSpc>
              <a:defRPr/>
            </a:pPr>
            <a:r>
              <a:rPr lang="en-US" sz="2400" smtClean="0"/>
              <a:t>Learning, </a:t>
            </a:r>
          </a:p>
          <a:p>
            <a:pPr algn="l" rtl="0" eaLnBrk="1" hangingPunct="1">
              <a:lnSpc>
                <a:spcPct val="90000"/>
              </a:lnSpc>
              <a:defRPr/>
            </a:pPr>
            <a:r>
              <a:rPr lang="en-US" sz="2400" smtClean="0"/>
              <a:t>planning, </a:t>
            </a:r>
          </a:p>
          <a:p>
            <a:pPr algn="l" rtl="0" eaLnBrk="1" hangingPunct="1">
              <a:lnSpc>
                <a:spcPct val="90000"/>
              </a:lnSpc>
              <a:defRPr/>
            </a:pPr>
            <a:r>
              <a:rPr lang="en-US" sz="2400" smtClean="0"/>
              <a:t>reasoning, </a:t>
            </a:r>
          </a:p>
          <a:p>
            <a:pPr algn="l" rtl="0" eaLnBrk="1" hangingPunct="1">
              <a:lnSpc>
                <a:spcPct val="90000"/>
              </a:lnSpc>
              <a:defRPr/>
            </a:pPr>
            <a:r>
              <a:rPr lang="en-US" sz="2400" smtClean="0"/>
              <a:t>problem solving, </a:t>
            </a:r>
          </a:p>
          <a:p>
            <a:pPr algn="l" rtl="0" eaLnBrk="1" hangingPunct="1">
              <a:lnSpc>
                <a:spcPct val="90000"/>
              </a:lnSpc>
              <a:defRPr/>
            </a:pPr>
            <a:r>
              <a:rPr lang="en-US" sz="2400" smtClean="0"/>
              <a:t>knowledge representation, </a:t>
            </a:r>
          </a:p>
          <a:p>
            <a:pPr algn="l" rtl="0" eaLnBrk="1" hangingPunct="1">
              <a:lnSpc>
                <a:spcPct val="90000"/>
              </a:lnSpc>
              <a:defRPr/>
            </a:pPr>
            <a:r>
              <a:rPr lang="en-US" sz="2400" smtClean="0"/>
              <a:t>computer vision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defRPr/>
            </a:pPr>
            <a:r>
              <a:rPr lang="fa-IR" smtClean="0"/>
              <a:t>اعمال</a:t>
            </a:r>
            <a:r>
              <a:rPr lang="en-US" smtClean="0"/>
              <a:t> </a:t>
            </a:r>
            <a:r>
              <a:rPr lang="fa-IR" smtClean="0"/>
              <a:t>اصلی</a:t>
            </a:r>
            <a:r>
              <a:rPr lang="en-US" smtClean="0"/>
              <a:t> </a:t>
            </a:r>
            <a:r>
              <a:rPr lang="fa-IR" smtClean="0"/>
              <a:t>یک</a:t>
            </a:r>
            <a:r>
              <a:rPr lang="en-US" smtClean="0"/>
              <a:t> </a:t>
            </a:r>
            <a:r>
              <a:rPr lang="fa-IR" smtClean="0"/>
              <a:t>روبات هوشمند</a:t>
            </a:r>
            <a:endParaRPr lang="en-US" smtClean="0"/>
          </a:p>
        </p:txBody>
      </p:sp>
      <p:sp>
        <p:nvSpPr>
          <p:cNvPr id="80899" name="Rectangle 3"/>
          <p:cNvSpPr>
            <a:spLocks noGrp="1" noChangeArrowheads="1"/>
          </p:cNvSpPr>
          <p:nvPr>
            <p:ph type="body" idx="1"/>
          </p:nvPr>
        </p:nvSpPr>
        <p:spPr/>
        <p:txBody>
          <a:bodyPr/>
          <a:lstStyle/>
          <a:p>
            <a:pPr algn="l" rtl="0" eaLnBrk="1" hangingPunct="1">
              <a:defRPr/>
            </a:pPr>
            <a:r>
              <a:rPr lang="en-US" smtClean="0"/>
              <a:t>Sense</a:t>
            </a:r>
          </a:p>
          <a:p>
            <a:pPr algn="l" rtl="0" eaLnBrk="1" hangingPunct="1">
              <a:defRPr/>
            </a:pPr>
            <a:r>
              <a:rPr lang="en-US" smtClean="0"/>
              <a:t>Act</a:t>
            </a:r>
          </a:p>
          <a:p>
            <a:pPr algn="l" rtl="0" eaLnBrk="1" hangingPunct="1">
              <a:defRPr/>
            </a:pPr>
            <a:r>
              <a:rPr lang="en-US" smtClean="0"/>
              <a:t>Plan</a:t>
            </a:r>
          </a:p>
        </p:txBody>
      </p:sp>
      <p:pic>
        <p:nvPicPr>
          <p:cNvPr id="17412" name="Picture 4" descr="msotw9_temp0"/>
          <p:cNvPicPr>
            <a:picLocks noChangeAspect="1" noChangeArrowheads="1"/>
          </p:cNvPicPr>
          <p:nvPr/>
        </p:nvPicPr>
        <p:blipFill>
          <a:blip r:embed="rId2"/>
          <a:srcRect/>
          <a:stretch>
            <a:fillRect/>
          </a:stretch>
        </p:blipFill>
        <p:spPr bwMode="auto">
          <a:xfrm>
            <a:off x="2667000" y="2590800"/>
            <a:ext cx="5715000" cy="2624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Fading Grid">
  <a:themeElements>
    <a:clrScheme name="Fading Grid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fontScheme name="Fading Grid">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fa-IR"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fa-IR"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Fading Grid 1">
        <a:dk1>
          <a:srgbClr val="7E0000"/>
        </a:dk1>
        <a:lt1>
          <a:srgbClr val="FFFFFF"/>
        </a:lt1>
        <a:dk2>
          <a:srgbClr val="800000"/>
        </a:dk2>
        <a:lt2>
          <a:srgbClr val="FCF0B2"/>
        </a:lt2>
        <a:accent1>
          <a:srgbClr val="C5543D"/>
        </a:accent1>
        <a:accent2>
          <a:srgbClr val="660000"/>
        </a:accent2>
        <a:accent3>
          <a:srgbClr val="C0AAAA"/>
        </a:accent3>
        <a:accent4>
          <a:srgbClr val="DADADA"/>
        </a:accent4>
        <a:accent5>
          <a:srgbClr val="DFB3AF"/>
        </a:accent5>
        <a:accent6>
          <a:srgbClr val="5C0000"/>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Fading Grid 2">
        <a:dk1>
          <a:srgbClr val="000066"/>
        </a:dk1>
        <a:lt1>
          <a:srgbClr val="FFFFFF"/>
        </a:lt1>
        <a:dk2>
          <a:srgbClr val="000066"/>
        </a:dk2>
        <a:lt2>
          <a:srgbClr val="B2B8C8"/>
        </a:lt2>
        <a:accent1>
          <a:srgbClr val="008080"/>
        </a:accent1>
        <a:accent2>
          <a:srgbClr val="00004E"/>
        </a:accent2>
        <a:accent3>
          <a:srgbClr val="AAAAB8"/>
        </a:accent3>
        <a:accent4>
          <a:srgbClr val="DADADA"/>
        </a:accent4>
        <a:accent5>
          <a:srgbClr val="AAC0C0"/>
        </a:accent5>
        <a:accent6>
          <a:srgbClr val="000046"/>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Fading Grid 3">
        <a:dk1>
          <a:srgbClr val="010199"/>
        </a:dk1>
        <a:lt1>
          <a:srgbClr val="FFFFFF"/>
        </a:lt1>
        <a:dk2>
          <a:srgbClr val="000099"/>
        </a:dk2>
        <a:lt2>
          <a:srgbClr val="CCFFFF"/>
        </a:lt2>
        <a:accent1>
          <a:srgbClr val="00C600"/>
        </a:accent1>
        <a:accent2>
          <a:srgbClr val="01017D"/>
        </a:accent2>
        <a:accent3>
          <a:srgbClr val="AAAACA"/>
        </a:accent3>
        <a:accent4>
          <a:srgbClr val="DADADA"/>
        </a:accent4>
        <a:accent5>
          <a:srgbClr val="AADFAA"/>
        </a:accent5>
        <a:accent6>
          <a:srgbClr val="010171"/>
        </a:accent6>
        <a:hlink>
          <a:srgbClr val="FFE701"/>
        </a:hlink>
        <a:folHlink>
          <a:srgbClr val="3366FF"/>
        </a:folHlink>
      </a:clrScheme>
      <a:clrMap bg1="dk2" tx1="lt1" bg2="dk1" tx2="lt2" accent1="accent1" accent2="accent2" accent3="accent3" accent4="accent4" accent5="accent5" accent6="accent6" hlink="hlink" folHlink="folHlink"/>
    </a:extraClrScheme>
    <a:extraClrScheme>
      <a:clrScheme name="Fading Grid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clrMap bg1="dk2" tx1="lt1" bg2="dk1" tx2="lt2" accent1="accent1" accent2="accent2" accent3="accent3" accent4="accent4" accent5="accent5" accent6="accent6" hlink="hlink" folHlink="folHlink"/>
    </a:extraClrScheme>
    <a:extraClrScheme>
      <a:clrScheme name="Fading Grid 5">
        <a:dk1>
          <a:srgbClr val="00827F"/>
        </a:dk1>
        <a:lt1>
          <a:srgbClr val="FFFFFF"/>
        </a:lt1>
        <a:dk2>
          <a:srgbClr val="008080"/>
        </a:dk2>
        <a:lt2>
          <a:srgbClr val="FFFFCC"/>
        </a:lt2>
        <a:accent1>
          <a:srgbClr val="6D6FC7"/>
        </a:accent1>
        <a:accent2>
          <a:srgbClr val="006462"/>
        </a:accent2>
        <a:accent3>
          <a:srgbClr val="AAC0C0"/>
        </a:accent3>
        <a:accent4>
          <a:srgbClr val="DADADA"/>
        </a:accent4>
        <a:accent5>
          <a:srgbClr val="BABBE0"/>
        </a:accent5>
        <a:accent6>
          <a:srgbClr val="005A58"/>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ding Grid 6">
        <a:dk1>
          <a:srgbClr val="4D4D4D"/>
        </a:dk1>
        <a:lt1>
          <a:srgbClr val="FFFFFF"/>
        </a:lt1>
        <a:dk2>
          <a:srgbClr val="525252"/>
        </a:dk2>
        <a:lt2>
          <a:srgbClr val="C0C0C0"/>
        </a:lt2>
        <a:accent1>
          <a:srgbClr val="527C3A"/>
        </a:accent1>
        <a:accent2>
          <a:srgbClr val="444444"/>
        </a:accent2>
        <a:accent3>
          <a:srgbClr val="B3B3B3"/>
        </a:accent3>
        <a:accent4>
          <a:srgbClr val="DADADA"/>
        </a:accent4>
        <a:accent5>
          <a:srgbClr val="B3BFAE"/>
        </a:accent5>
        <a:accent6>
          <a:srgbClr val="3D3D3D"/>
        </a:accent6>
        <a:hlink>
          <a:srgbClr val="FAC458"/>
        </a:hlink>
        <a:folHlink>
          <a:srgbClr val="C7780F"/>
        </a:folHlink>
      </a:clrScheme>
      <a:clrMap bg1="dk2" tx1="lt1" bg2="dk1" tx2="lt2" accent1="accent1" accent2="accent2" accent3="accent3" accent4="accent4" accent5="accent5" accent6="accent6" hlink="hlink" folHlink="folHlink"/>
    </a:extraClrScheme>
    <a:extraClrScheme>
      <a:clrScheme name="Fading Grid 7">
        <a:dk1>
          <a:srgbClr val="516032"/>
        </a:dk1>
        <a:lt1>
          <a:srgbClr val="FFFFFF"/>
        </a:lt1>
        <a:dk2>
          <a:srgbClr val="546434"/>
        </a:dk2>
        <a:lt2>
          <a:srgbClr val="B2B68A"/>
        </a:lt2>
        <a:accent1>
          <a:srgbClr val="7D8C70"/>
        </a:accent1>
        <a:accent2>
          <a:srgbClr val="414E28"/>
        </a:accent2>
        <a:accent3>
          <a:srgbClr val="B3B8AE"/>
        </a:accent3>
        <a:accent4>
          <a:srgbClr val="DADADA"/>
        </a:accent4>
        <a:accent5>
          <a:srgbClr val="BFC5BB"/>
        </a:accent5>
        <a:accent6>
          <a:srgbClr val="3A4623"/>
        </a:accent6>
        <a:hlink>
          <a:srgbClr val="80C579"/>
        </a:hlink>
        <a:folHlink>
          <a:srgbClr val="7FADAF"/>
        </a:folHlink>
      </a:clrScheme>
      <a:clrMap bg1="dk2" tx1="lt1" bg2="dk1" tx2="lt2" accent1="accent1" accent2="accent2" accent3="accent3" accent4="accent4" accent5="accent5" accent6="accent6" hlink="hlink" folHlink="folHlink"/>
    </a:extraClrScheme>
    <a:extraClrScheme>
      <a:clrScheme name="Fading Grid 8">
        <a:dk1>
          <a:srgbClr val="D1CC00"/>
        </a:dk1>
        <a:lt1>
          <a:srgbClr val="FFFFFF"/>
        </a:lt1>
        <a:dk2>
          <a:srgbClr val="CCCC00"/>
        </a:dk2>
        <a:lt2>
          <a:srgbClr val="F3F5B1"/>
        </a:lt2>
        <a:accent1>
          <a:srgbClr val="808000"/>
        </a:accent1>
        <a:accent2>
          <a:srgbClr val="AEAA00"/>
        </a:accent2>
        <a:accent3>
          <a:srgbClr val="E2E2AA"/>
        </a:accent3>
        <a:accent4>
          <a:srgbClr val="DADADA"/>
        </a:accent4>
        <a:accent5>
          <a:srgbClr val="C0C0AA"/>
        </a:accent5>
        <a:accent6>
          <a:srgbClr val="9D9A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Fading Grid 9">
        <a:dk1>
          <a:srgbClr val="000000"/>
        </a:dk1>
        <a:lt1>
          <a:srgbClr val="F8F8F8"/>
        </a:lt1>
        <a:dk2>
          <a:srgbClr val="336600"/>
        </a:dk2>
        <a:lt2>
          <a:srgbClr val="FBFBFB"/>
        </a:lt2>
        <a:accent1>
          <a:srgbClr val="009900"/>
        </a:accent1>
        <a:accent2>
          <a:srgbClr val="C6C6C6"/>
        </a:accent2>
        <a:accent3>
          <a:srgbClr val="FBFBFB"/>
        </a:accent3>
        <a:accent4>
          <a:srgbClr val="000000"/>
        </a:accent4>
        <a:accent5>
          <a:srgbClr val="AACAAA"/>
        </a:accent5>
        <a:accent6>
          <a:srgbClr val="B3B3B3"/>
        </a:accent6>
        <a:hlink>
          <a:srgbClr val="006600"/>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Fading Grid</Template>
  <TotalTime>382</TotalTime>
  <Words>1995</Words>
  <Application>Microsoft Office PowerPoint</Application>
  <PresentationFormat>On-screen Show (4:3)</PresentationFormat>
  <Paragraphs>310</Paragraphs>
  <Slides>48</Slides>
  <Notes>0</Notes>
  <HiddenSlides>0</HiddenSlides>
  <MMClips>4</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48</vt:i4>
      </vt:variant>
    </vt:vector>
  </HeadingPairs>
  <TitlesOfParts>
    <vt:vector size="61" baseType="lpstr">
      <vt:lpstr>Arial</vt:lpstr>
      <vt:lpstr>Wingdings</vt:lpstr>
      <vt:lpstr>Arial Unicode MS</vt:lpstr>
      <vt:lpstr>Verdana</vt:lpstr>
      <vt:lpstr>Times New Roman</vt:lpstr>
      <vt:lpstr>Tahoma</vt:lpstr>
      <vt:lpstr>ＭＳ Ｐゴシック</vt:lpstr>
      <vt:lpstr>Nazanin</vt:lpstr>
      <vt:lpstr>Titr</vt:lpstr>
      <vt:lpstr>Lotus</vt:lpstr>
      <vt:lpstr>Fading Grid</vt:lpstr>
      <vt:lpstr>Bitmap Image</vt:lpstr>
      <vt:lpstr>Canvas ドローイング</vt:lpstr>
      <vt:lpstr>روبات های هوشمند</vt:lpstr>
      <vt:lpstr>روبات چیست؟</vt:lpstr>
      <vt:lpstr>اهمیت روباتها </vt:lpstr>
      <vt:lpstr>Slide 4</vt:lpstr>
      <vt:lpstr>Slide 5</vt:lpstr>
      <vt:lpstr>روبات هوشمند</vt:lpstr>
      <vt:lpstr>روبات هوشمند</vt:lpstr>
      <vt:lpstr>روباتیک و هوش مصنوعی</vt:lpstr>
      <vt:lpstr>اعمال اصلی یک روبات هوشمند</vt:lpstr>
      <vt:lpstr>روشهای مختلف تعامل روبات با محیط</vt:lpstr>
      <vt:lpstr>Slide 11</vt:lpstr>
      <vt:lpstr>سنسورهای  روباتهای هوشمند</vt:lpstr>
      <vt:lpstr>یادگیری در روبات</vt:lpstr>
      <vt:lpstr>Slide 14</vt:lpstr>
      <vt:lpstr>تعريف يادگيری  </vt:lpstr>
      <vt:lpstr>ماهيت يادگيری </vt:lpstr>
      <vt:lpstr>اهميت يادگيری</vt:lpstr>
      <vt:lpstr>روان‌شناسان عصب‌گرا ويادگيری</vt:lpstr>
      <vt:lpstr>توانائی های روبات آدم نما</vt:lpstr>
      <vt:lpstr>مثال: یادگیری حرکت در یک محیط ناشناخته</vt:lpstr>
      <vt:lpstr>زمینه های تحقیقاتی</vt:lpstr>
      <vt:lpstr>جواب دهید؟</vt:lpstr>
      <vt:lpstr>بازار مصرف</vt:lpstr>
      <vt:lpstr>سوالاتی برای آینده</vt:lpstr>
      <vt:lpstr>روبات خانگی</vt:lpstr>
      <vt:lpstr>روبات هوشمند دردانشگاهها</vt:lpstr>
      <vt:lpstr>مکان یابی</vt:lpstr>
      <vt:lpstr>یافتن هدف</vt:lpstr>
      <vt:lpstr>Slide 29</vt:lpstr>
      <vt:lpstr>ساختن نقشه محیط</vt:lpstr>
      <vt:lpstr>روبوکاپ چيست؟</vt:lpstr>
      <vt:lpstr>تاريخچه مسابقات روبوکاپ</vt:lpstr>
      <vt:lpstr>تاريخچه مسابقات روبوکاپ</vt:lpstr>
      <vt:lpstr>اهداف مسابقات روبوکاپ</vt:lpstr>
      <vt:lpstr>سازمان روبوکاپ</vt:lpstr>
      <vt:lpstr>آشنايي با ليگ های مختلف روبوکاپ</vt:lpstr>
      <vt:lpstr>ليگ ربات هاي سوني-نماي کلي بازي</vt:lpstr>
      <vt:lpstr>ليگ ربات هاي اندازه کوچک </vt:lpstr>
      <vt:lpstr>ليگ ربات هاي اندازه متوسط - ربات</vt:lpstr>
      <vt:lpstr>ليگ ربات هاي انسان نما – پنالتی</vt:lpstr>
      <vt:lpstr>ليگ ربات هاي امداد</vt:lpstr>
      <vt:lpstr>ليگ نوجوانان</vt:lpstr>
      <vt:lpstr>ليگ هاي شبيه سازي </vt:lpstr>
      <vt:lpstr>شبيه سازی روباتهای امداد</vt:lpstr>
      <vt:lpstr>سناريوی شبيه سازی</vt:lpstr>
      <vt:lpstr>عاملهای امداد</vt:lpstr>
      <vt:lpstr>مدلسازی حوادث</vt:lpstr>
      <vt:lpstr>Slide 48</vt:lpstr>
    </vt:vector>
  </TitlesOfParts>
  <Company>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روباتهای هوشمند</dc:title>
  <dc:creator>Shiry</dc:creator>
  <cp:lastModifiedBy>11080a</cp:lastModifiedBy>
  <cp:revision>30</cp:revision>
  <dcterms:created xsi:type="dcterms:W3CDTF">2005-11-08T19:20:05Z</dcterms:created>
  <dcterms:modified xsi:type="dcterms:W3CDTF">2014-11-30T07:57:31Z</dcterms:modified>
</cp:coreProperties>
</file>