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2" autoAdjust="0"/>
    <p:restoredTop sz="94660"/>
  </p:normalViewPr>
  <p:slideViewPr>
    <p:cSldViewPr>
      <p:cViewPr varScale="1">
        <p:scale>
          <a:sx n="66" d="100"/>
          <a:sy n="66" d="100"/>
        </p:scale>
        <p:origin x="-1248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7481-A899-47DB-B4AA-F9B026940E55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B71DB-4DBF-4E0B-88CC-2162D8F3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7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7481-A899-47DB-B4AA-F9B026940E55}" type="datetimeFigureOut">
              <a:rPr lang="en-US" smtClean="0"/>
              <a:t>11/29/2014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B71DB-4DBF-4E0B-88CC-2162D8F3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50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65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11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76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2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32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44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760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734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3800" b="1" smtClean="0">
                <a:solidFill>
                  <a:srgbClr val="FFFF00"/>
                </a:solidFill>
                <a:latin typeface="Tahoma" pitchFamily="34" charset="0"/>
                <a:cs typeface="Titr" pitchFamily="2" charset="-78"/>
              </a:rPr>
              <a:t>گز</a:t>
            </a:r>
            <a:r>
              <a:rPr lang="ar-SA" sz="3800" b="1" smtClean="0">
                <a:solidFill>
                  <a:srgbClr val="FFFF00"/>
                </a:solidFill>
                <a:latin typeface="Tahoma" pitchFamily="34" charset="0"/>
                <a:cs typeface="Titr" pitchFamily="2" charset="-78"/>
              </a:rPr>
              <a:t>ي</a:t>
            </a:r>
            <a:r>
              <a:rPr lang="fa-IR" sz="3800" b="1" smtClean="0">
                <a:solidFill>
                  <a:srgbClr val="FFFF00"/>
                </a:solidFill>
                <a:latin typeface="Tahoma" pitchFamily="34" charset="0"/>
                <a:cs typeface="Titr" pitchFamily="2" charset="-78"/>
              </a:rPr>
              <a:t>نه های مورد مطالعه </a:t>
            </a:r>
            <a:br>
              <a:rPr lang="fa-IR" sz="3800" b="1" smtClean="0">
                <a:solidFill>
                  <a:srgbClr val="FFFF00"/>
                </a:solidFill>
                <a:latin typeface="Tahoma" pitchFamily="34" charset="0"/>
                <a:cs typeface="Titr" pitchFamily="2" charset="-78"/>
              </a:rPr>
            </a:br>
            <a:r>
              <a:rPr lang="fa-IR" sz="3200" b="1" smtClean="0">
                <a:solidFill>
                  <a:srgbClr val="FFFF00"/>
                </a:solidFill>
                <a:latin typeface="Tahoma" pitchFamily="34" charset="0"/>
                <a:cs typeface="Titr" pitchFamily="2" charset="-78"/>
              </a:rPr>
              <a:t>(کل حالات مورد بررسی در سيستم خبره ء پيشنهادی ):</a:t>
            </a:r>
            <a:endParaRPr lang="en-US" sz="3200" b="1" dirty="0" smtClean="0">
              <a:solidFill>
                <a:srgbClr val="FFFF00"/>
              </a:solidFill>
              <a:latin typeface="Tahoma" pitchFamily="34" charset="0"/>
              <a:cs typeface="Tit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489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67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41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a-IR" sz="5400" b="1" smtClean="0">
                <a:solidFill>
                  <a:srgbClr val="FFFF00"/>
                </a:solidFill>
                <a:latin typeface="Tahoma" pitchFamily="34" charset="0"/>
                <a:cs typeface="Titr" pitchFamily="2" charset="-78"/>
              </a:rPr>
              <a:t>مقدمه</a:t>
            </a:r>
            <a:endParaRPr lang="en-US" sz="3800" smtClean="0">
              <a:latin typeface="Tahoma" pitchFamily="34" charset="0"/>
              <a:cs typeface="Arial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7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0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2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z="7200" b="1" smtClean="0">
                <a:solidFill>
                  <a:schemeClr val="hlink"/>
                </a:solidFill>
                <a:latin typeface="+mj-lt"/>
                <a:cs typeface="Titr" pitchFamily="2" charset="-78"/>
              </a:rPr>
              <a:t>سيستم ها</a:t>
            </a:r>
            <a:r>
              <a:rPr lang="fa-IR" sz="7200" b="1" smtClean="0">
                <a:solidFill>
                  <a:schemeClr val="hlink"/>
                </a:solidFill>
                <a:latin typeface="+mj-lt"/>
                <a:cs typeface="Titr" pitchFamily="2" charset="-78"/>
              </a:rPr>
              <a:t>ی</a:t>
            </a:r>
            <a:r>
              <a:rPr lang="ar-SA" sz="7200" b="1" smtClean="0">
                <a:solidFill>
                  <a:schemeClr val="hlink"/>
                </a:solidFill>
                <a:latin typeface="+mj-lt"/>
                <a:cs typeface="Titr" pitchFamily="2" charset="-78"/>
              </a:rPr>
              <a:t> خبره</a:t>
            </a:r>
            <a:endParaRPr lang="en-US" sz="7200" b="1" dirty="0" smtClean="0">
              <a:solidFill>
                <a:schemeClr val="hlink"/>
              </a:solidFill>
              <a:latin typeface="+mj-lt"/>
              <a:cs typeface="Tit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3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 eaLnBrk="1" hangingPunct="1">
              <a:defRPr/>
            </a:pPr>
            <a:r>
              <a:rPr lang="fa-IR" smtClean="0">
                <a:solidFill>
                  <a:schemeClr val="hlink"/>
                </a:solidFill>
                <a:latin typeface="+mj-lt"/>
                <a:cs typeface="Titr"/>
              </a:rPr>
              <a:t>سيستم‌هاي خِبره (</a:t>
            </a:r>
            <a:r>
              <a:rPr lang="en-US" smtClean="0">
                <a:solidFill>
                  <a:schemeClr val="hlink"/>
                </a:solidFill>
                <a:latin typeface="+mj-lt"/>
                <a:cs typeface="Titr"/>
              </a:rPr>
              <a:t>Expert systems</a:t>
            </a:r>
            <a:r>
              <a:rPr lang="fa-IR" smtClean="0">
                <a:solidFill>
                  <a:schemeClr val="hlink"/>
                </a:solidFill>
                <a:latin typeface="+mj-lt"/>
                <a:cs typeface="Titr"/>
              </a:rPr>
              <a:t>)</a:t>
            </a:r>
            <a:endParaRPr lang="en-US" dirty="0" smtClean="0">
              <a:solidFill>
                <a:schemeClr val="hlink"/>
              </a:solidFill>
              <a:latin typeface="+mj-lt"/>
              <a:cs typeface="Titr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9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z="5400" b="1" smtClean="0">
                <a:solidFill>
                  <a:schemeClr val="hlink"/>
                </a:solidFill>
                <a:latin typeface="Tahoma" pitchFamily="34" charset="0"/>
                <a:cs typeface="Titr" pitchFamily="2" charset="-78"/>
              </a:rPr>
              <a:t>مزاياي يک سيستم خبره چيست؟</a:t>
            </a:r>
            <a:endParaRPr lang="en-US" sz="5400" b="1" dirty="0" smtClean="0">
              <a:solidFill>
                <a:schemeClr val="hlink"/>
              </a:solidFill>
              <a:latin typeface="Tahoma" pitchFamily="34" charset="0"/>
              <a:cs typeface="Tit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4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z="4800" b="1" smtClean="0">
                <a:solidFill>
                  <a:schemeClr val="hlink"/>
                </a:solidFill>
                <a:latin typeface="+mj-lt"/>
                <a:cs typeface="Titr" pitchFamily="2" charset="-78"/>
              </a:rPr>
              <a:t>مزايايي سيستم خبره در برابر انسان خبره </a:t>
            </a:r>
            <a:r>
              <a:rPr lang="ar-SA" sz="3800" b="1" smtClean="0">
                <a:solidFill>
                  <a:schemeClr val="hlink"/>
                </a:solidFill>
                <a:latin typeface="+mj-lt"/>
                <a:cs typeface="Titr" pitchFamily="2" charset="-78"/>
              </a:rPr>
              <a:t>:</a:t>
            </a:r>
            <a:endParaRPr lang="en-US" sz="3800" b="1" dirty="0" smtClean="0">
              <a:solidFill>
                <a:schemeClr val="hlink"/>
              </a:solidFill>
              <a:latin typeface="+mj-lt"/>
              <a:cs typeface="Titr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521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06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</Words>
  <Application>Microsoft Office PowerPoint</Application>
  <PresentationFormat>On-screen Show (4:3)</PresentationFormat>
  <Paragraphs>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مقدمه</vt:lpstr>
      <vt:lpstr>PowerPoint Presentation</vt:lpstr>
      <vt:lpstr>PowerPoint Presentation</vt:lpstr>
      <vt:lpstr>سيستم های خبره</vt:lpstr>
      <vt:lpstr>سيستم‌هاي خِبره (Expert systems)</vt:lpstr>
      <vt:lpstr>مزاياي يک سيستم خبره چيست؟</vt:lpstr>
      <vt:lpstr>مزايايي سيستم خبره در برابر انسان خبره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گزينه های مورد مطالعه  (کل حالات مورد بررسی در سيستم خبره ء پيشنهادی ):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Pack 20 DVDs</dc:creator>
  <cp:lastModifiedBy>MRT Pack 20 DVDs</cp:lastModifiedBy>
  <cp:revision>1</cp:revision>
  <dcterms:created xsi:type="dcterms:W3CDTF">2014-11-29T18:53:51Z</dcterms:created>
  <dcterms:modified xsi:type="dcterms:W3CDTF">2014-11-29T18:54:19Z</dcterms:modified>
</cp:coreProperties>
</file>