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2"/>
  </p:sldMasterIdLst>
  <p:notesMasterIdLst>
    <p:notesMasterId r:id="rId11"/>
  </p:notesMasterIdLst>
  <p:handoutMasterIdLst>
    <p:handoutMasterId r:id="rId12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11/1/2014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11/1/2014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11/1/2014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sz="4900" dirty="0" smtClean="0"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حدیث میرزایی</a:t>
            </a:r>
            <a:endParaRPr lang="fa-IR" sz="4900" dirty="0">
              <a:latin typeface="Andalus" panose="02020603050405020304" pitchFamily="18" charset="-78"/>
              <a:ea typeface="+mj-ea"/>
              <a:cs typeface="Andalus" panose="02020603050405020304" pitchFamily="18" charset="-78"/>
            </a:endParaRPr>
          </a:p>
          <a:p>
            <a:r>
              <a:rPr lang="en-US" sz="4900" dirty="0"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Pepperoni.1371@gmail.com</a:t>
            </a:r>
            <a:endParaRPr lang="fa-IR" sz="4900" dirty="0">
              <a:latin typeface="Andalus" panose="02020603050405020304" pitchFamily="18" charset="-78"/>
              <a:ea typeface="+mj-ea"/>
              <a:cs typeface="Andalus" panose="02020603050405020304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1498351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فصل سوم</a:t>
            </a:r>
            <a:br>
              <a:rPr lang="fa-IR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fa-IR" dirty="0" smtClean="0">
                <a:latin typeface="Andalus" panose="02020603050405020304" pitchFamily="18" charset="-78"/>
                <a:cs typeface="Andalus" panose="02020603050405020304" pitchFamily="18" charset="-78"/>
              </a:rPr>
              <a:t>نمایش دانش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000" dirty="0" smtClean="0"/>
              <a:t>روشی مطلوب برای نمایش دانش</a:t>
            </a:r>
            <a:endParaRPr lang="en-US" sz="2000" dirty="0" smtClean="0"/>
          </a:p>
          <a:p>
            <a:r>
              <a:rPr lang="fa-IR" sz="2000" dirty="0" smtClean="0"/>
              <a:t>چگونگی نمایش دانش با استفاده از قوانین</a:t>
            </a:r>
          </a:p>
          <a:p>
            <a:r>
              <a:rPr lang="fa-IR" sz="2000" dirty="0" smtClean="0"/>
              <a:t>چگونگی نمایش دانش به صورت موضوعات ساختار یافته</a:t>
            </a:r>
          </a:p>
          <a:p>
            <a:r>
              <a:rPr lang="fa-IR" sz="2000" dirty="0" smtClean="0"/>
              <a:t>چگونگی نمایش دانش با استفاده از منطق</a:t>
            </a:r>
          </a:p>
          <a:p>
            <a:r>
              <a:rPr lang="fa-IR" sz="2000" dirty="0" smtClean="0"/>
              <a:t>مقایسه بین روش های مهم نمایش دانش</a:t>
            </a:r>
          </a:p>
          <a:p>
            <a:r>
              <a:rPr lang="fa-IR" sz="2000" dirty="0" smtClean="0"/>
              <a:t>معرفی شماهای مختلف نمایش دانش برای ساخت سیستم های خبره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موضوعات: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000" dirty="0" smtClean="0"/>
              <a:t>پیشگامان هوش مصنوعی نشان داده اند که رفتار هوشمندانه آنقدر که به دانش وابسته است به روش های استدلال وابسته نمی باشد.</a:t>
            </a:r>
            <a:endParaRPr lang="en-US" sz="2000" dirty="0" smtClean="0"/>
          </a:p>
          <a:p>
            <a:r>
              <a:rPr lang="fa-IR" sz="2000" dirty="0" smtClean="0"/>
              <a:t>توجه به برخی از خصوصیات روش های مختلف دانش بسیار مهم می باشد.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3-1-مقدمه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000" dirty="0" smtClean="0"/>
              <a:t>گروه بزرگی از سیستم های خبره از قوانین که گاهی اوقات «تولید» نامیده میشوند برای نمایش دانش استفاده میکنند.</a:t>
            </a:r>
          </a:p>
          <a:p>
            <a:r>
              <a:rPr lang="fa-IR" sz="2000" dirty="0" smtClean="0"/>
              <a:t>عمل ها (</a:t>
            </a:r>
            <a:r>
              <a:rPr lang="en-US" sz="2000" dirty="0" smtClean="0"/>
              <a:t>Then</a:t>
            </a:r>
            <a:r>
              <a:rPr lang="fa-IR" sz="2000" dirty="0" smtClean="0"/>
              <a:t>)     </a:t>
            </a:r>
          </a:p>
          <a:p>
            <a:r>
              <a:rPr lang="fa-IR" sz="2000" dirty="0" smtClean="0"/>
              <a:t>شرط ها (</a:t>
            </a:r>
            <a:r>
              <a:rPr lang="en-US" sz="2000" dirty="0" smtClean="0"/>
              <a:t>If</a:t>
            </a:r>
            <a:r>
              <a:rPr lang="fa-IR" sz="2000" dirty="0" smtClean="0"/>
              <a:t>)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3-2-قوانین تولید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916832"/>
            <a:ext cx="10157354" cy="4255368"/>
          </a:xfrm>
        </p:spPr>
        <p:txBody>
          <a:bodyPr/>
          <a:lstStyle/>
          <a:p>
            <a:endParaRPr lang="fa-IR" dirty="0" smtClean="0"/>
          </a:p>
          <a:p>
            <a:endParaRPr lang="fa-IR" dirty="0" smtClean="0"/>
          </a:p>
          <a:p>
            <a:endParaRPr lang="fa-IR" dirty="0"/>
          </a:p>
          <a:p>
            <a:r>
              <a:rPr lang="fa-IR" sz="2000" dirty="0" smtClean="0"/>
              <a:t>اگر هوا بارانی باشد و من چتر داشته باشم آنگاه من با اتوبوس به سر کار خواهم رفت.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خود آزمایی: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1124744"/>
            <a:ext cx="331236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000" dirty="0" smtClean="0"/>
              <a:t>سادگی</a:t>
            </a:r>
            <a:endParaRPr lang="en-US" sz="2000" dirty="0" smtClean="0"/>
          </a:p>
          <a:p>
            <a:r>
              <a:rPr lang="fa-IR" sz="2000" dirty="0" smtClean="0"/>
              <a:t>واحدمندی</a:t>
            </a:r>
            <a:endParaRPr lang="en-US" sz="2000" dirty="0" smtClean="0"/>
          </a:p>
          <a:p>
            <a:r>
              <a:rPr lang="fa-IR" sz="2000" dirty="0" smtClean="0"/>
              <a:t>تشریح(توصیف)</a:t>
            </a:r>
          </a:p>
          <a:p>
            <a:r>
              <a:rPr lang="fa-IR" sz="2000" dirty="0" smtClean="0"/>
              <a:t>عدم قطعیت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مزایای قوانین: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000" dirty="0" smtClean="0"/>
              <a:t>قوانین همچنین به منظور نمایش انواع مختلف دانش استفاده میشوند:</a:t>
            </a:r>
          </a:p>
          <a:p>
            <a:r>
              <a:rPr lang="fa-IR" sz="2000" dirty="0" smtClean="0"/>
              <a:t>قوانین </a:t>
            </a:r>
            <a:r>
              <a:rPr lang="fa-IR" sz="2000" dirty="0"/>
              <a:t>هیوریستیک</a:t>
            </a:r>
            <a:endParaRPr lang="en-US" sz="2000" dirty="0"/>
          </a:p>
          <a:p>
            <a:r>
              <a:rPr lang="fa-IR" sz="2000" dirty="0" smtClean="0"/>
              <a:t>قوانین محدوده (دامنه)</a:t>
            </a:r>
            <a:endParaRPr lang="en-US" sz="2000" dirty="0" smtClean="0"/>
          </a:p>
          <a:p>
            <a:r>
              <a:rPr lang="fa-IR" sz="2000" dirty="0" smtClean="0"/>
              <a:t>دانش رویه ای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000" dirty="0" smtClean="0"/>
              <a:t>ترکیب عملیات غیرشفاف در سیستم های دارای تعداد زیادی از قوانین.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fa-IR" sz="2000" dirty="0" smtClean="0"/>
              <a:t>در برخی از سیتم ها دانش نمی تواند به طور کامل توسط قوانین به نمایش درآید.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/>
              <a:t>معایب سیستم های تولید قانون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0</TotalTime>
  <Words>211</Words>
  <Application>Microsoft Office PowerPoint</Application>
  <PresentationFormat>Custom</PresentationFormat>
  <Paragraphs>36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Andalus</vt:lpstr>
      <vt:lpstr>Arial</vt:lpstr>
      <vt:lpstr>Century Gothic</vt:lpstr>
      <vt:lpstr>Tahoma</vt:lpstr>
      <vt:lpstr>Class open house presentation</vt:lpstr>
      <vt:lpstr>فصل سوم نمایش دانش</vt:lpstr>
      <vt:lpstr>موضوعات:</vt:lpstr>
      <vt:lpstr>3-1-مقدمه</vt:lpstr>
      <vt:lpstr>3-2-قوانین تولید</vt:lpstr>
      <vt:lpstr>خود آزمایی:</vt:lpstr>
      <vt:lpstr>مزایای قوانین:</vt:lpstr>
      <vt:lpstr>PowerPoint Presentation</vt:lpstr>
      <vt:lpstr>معایب سیستم های تولید قانون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2014-10-26T17:59:19Z</dcterms:created>
  <dcterms:modified xsi:type="dcterms:W3CDTF">2014-11-01T17:35:38Z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